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9.xml.rels" ContentType="application/vnd.openxmlformats-package.relationships+xml"/>
  <Override PartName="/ppt/slideMasters/_rels/slideMaster8.xml.rels" ContentType="application/vnd.openxmlformats-package.relationships+xml"/>
  <Override PartName="/ppt/slideMasters/_rels/slideMaster7.xml.rels" ContentType="application/vnd.openxmlformats-package.relationships+xml"/>
  <Override PartName="/ppt/slideMasters/_rels/slideMaster6.xml.rels" ContentType="application/vnd.openxmlformats-package.relationships+xml"/>
  <Override PartName="/ppt/slideMasters/_rels/slideMaster12.xml.rels" ContentType="application/vnd.openxmlformats-package.relationships+xml"/>
  <Override PartName="/ppt/slideMasters/_rels/slideMaster5.xml.rels" ContentType="application/vnd.openxmlformats-package.relationships+xml"/>
  <Override PartName="/ppt/slideMasters/_rels/slideMaster2.xml.rels" ContentType="application/vnd.openxmlformats-package.relationships+xml"/>
  <Override PartName="/ppt/slideMasters/_rels/slideMaster11.xml.rels" ContentType="application/vnd.openxmlformats-package.relationships+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10.xml.rels" ContentType="application/vnd.openxmlformats-package.relationships+xml"/>
  <Override PartName="/ppt/slideMasters/_rels/slideMaster3.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10.xml" ContentType="application/vnd.openxmlformats-officedocument.presentationml.slideMaster+xml"/>
  <Override PartName="/ppt/slideMasters/slideMaster4.xml" ContentType="application/vnd.openxmlformats-officedocument.presentationml.slideMaster+xml"/>
  <Override PartName="/ppt/slideMasters/slideMaster11.xml" ContentType="application/vnd.openxmlformats-officedocument.presentationml.slideMaster+xml"/>
  <Override PartName="/ppt/slideMasters/slideMaster5.xml" ContentType="application/vnd.openxmlformats-officedocument.presentationml.slideMaster+xml"/>
  <Override PartName="/ppt/slideMasters/slideMaster12.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10.xml" ContentType="application/vnd.openxmlformats-officedocument.theme+xml"/>
  <Override PartName="/ppt/theme/theme5.xml" ContentType="application/vnd.openxmlformats-officedocument.theme+xml"/>
  <Override PartName="/ppt/theme/theme11.xml" ContentType="application/vnd.openxmlformats-officedocument.theme+xml"/>
  <Override PartName="/ppt/theme/theme6.xml" ContentType="application/vnd.openxmlformats-officedocument.theme+xml"/>
  <Override PartName="/ppt/theme/theme12.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_rels/presentation.xml.rels" ContentType="application/vnd.openxmlformats-package.relationships+xml"/>
  <Override PartName="/ppt/slideLayouts/_rels/slideLayout102.xml.rels" ContentType="application/vnd.openxmlformats-package.relationships+xml"/>
  <Override PartName="/ppt/slideLayouts/_rels/slideLayout101.xml.rels" ContentType="application/vnd.openxmlformats-package.relationships+xml"/>
  <Override PartName="/ppt/slideLayouts/_rels/slideLayout100.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8.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27.xml.rels" ContentType="application/vnd.openxmlformats-package.relationships+xml"/>
  <Override PartName="/ppt/slideLayouts/_rels/slideLayout88.xml.rels" ContentType="application/vnd.openxmlformats-package.relationships+xml"/>
  <Override PartName="/ppt/slideLayouts/_rels/slideLayout87.xml.rels" ContentType="application/vnd.openxmlformats-package.relationships+xml"/>
  <Override PartName="/ppt/slideLayouts/_rels/slideLayout86.xml.rels" ContentType="application/vnd.openxmlformats-package.relationships+xml"/>
  <Override PartName="/ppt/slideLayouts/_rels/slideLayout78.xml.rels" ContentType="application/vnd.openxmlformats-package.relationships+xml"/>
  <Override PartName="/ppt/slideLayouts/_rels/slideLayout76.xml.rels" ContentType="application/vnd.openxmlformats-package.relationships+xml"/>
  <Override PartName="/ppt/slideLayouts/_rels/slideLayout75.xml.rels" ContentType="application/vnd.openxmlformats-package.relationships+xml"/>
  <Override PartName="/ppt/slideLayouts/_rels/slideLayout74.xml.rels" ContentType="application/vnd.openxmlformats-package.relationships+xml"/>
  <Override PartName="/ppt/slideLayouts/_rels/slideLayout140.xml.rels" ContentType="application/vnd.openxmlformats-package.relationships+xml"/>
  <Override PartName="/ppt/slideLayouts/_rels/slideLayout29.xml.rels" ContentType="application/vnd.openxmlformats-package.relationships+xml"/>
  <Override PartName="/ppt/slideLayouts/_rels/slideLayout144.xml.rels" ContentType="application/vnd.openxmlformats-package.relationships+xml"/>
  <Override PartName="/ppt/slideLayouts/_rels/slideLayout40.xml.rels" ContentType="application/vnd.openxmlformats-package.relationships+xml"/>
  <Override PartName="/ppt/slideLayouts/_rels/slideLayout55.xml.rels" ContentType="application/vnd.openxmlformats-package.relationships+xml"/>
  <Override PartName="/ppt/slideLayouts/_rels/slideLayout39.xml.rels" ContentType="application/vnd.openxmlformats-package.relationships+xml"/>
  <Override PartName="/ppt/slideLayouts/_rels/slideLayout133.xml.rels" ContentType="application/vnd.openxmlformats-package.relationships+xml"/>
  <Override PartName="/ppt/slideLayouts/_rels/slideLayout142.xml.rels" ContentType="application/vnd.openxmlformats-package.relationships+xml"/>
  <Override PartName="/ppt/slideLayouts/_rels/slideLayout112.xml.rels" ContentType="application/vnd.openxmlformats-package.relationships+xml"/>
  <Override PartName="/ppt/slideLayouts/_rels/slideLayout56.xml.rels" ContentType="application/vnd.openxmlformats-package.relationships+xml"/>
  <Override PartName="/ppt/slideLayouts/_rels/slideLayout60.xml.rels" ContentType="application/vnd.openxmlformats-package.relationships+xml"/>
  <Override PartName="/ppt/slideLayouts/_rels/slideLayout50.xml.rels" ContentType="application/vnd.openxmlformats-package.relationships+xml"/>
  <Override PartName="/ppt/slideLayouts/_rels/slideLayout108.xml.rels" ContentType="application/vnd.openxmlformats-package.relationships+xml"/>
  <Override PartName="/ppt/slideLayouts/_rels/slideLayout99.xml.rels" ContentType="application/vnd.openxmlformats-package.relationships+xml"/>
  <Override PartName="/ppt/slideLayouts/_rels/slideLayout41.xml.rels" ContentType="application/vnd.openxmlformats-package.relationships+xml"/>
  <Override PartName="/ppt/slideLayouts/_rels/slideLayout34.xml.rels" ContentType="application/vnd.openxmlformats-package.relationships+xml"/>
  <Override PartName="/ppt/slideLayouts/_rels/slideLayout138.xml.rels" ContentType="application/vnd.openxmlformats-package.relationships+xml"/>
  <Override PartName="/ppt/slideLayouts/_rels/slideLayout54.xml.rels" ContentType="application/vnd.openxmlformats-package.relationships+xml"/>
  <Override PartName="/ppt/slideLayouts/_rels/slideLayout7.xml.rels" ContentType="application/vnd.openxmlformats-package.relationships+xml"/>
  <Override PartName="/ppt/slideLayouts/_rels/slideLayout132.xml.rels" ContentType="application/vnd.openxmlformats-package.relationships+xml"/>
  <Override PartName="/ppt/slideLayouts/_rels/slideLayout141.xml.rels" ContentType="application/vnd.openxmlformats-package.relationships+xml"/>
  <Override PartName="/ppt/slideLayouts/_rels/slideLayout33.xml.rels" ContentType="application/vnd.openxmlformats-package.relationships+xml"/>
  <Override PartName="/ppt/slideLayouts/_rels/slideLayout137.xml.rels" ContentType="application/vnd.openxmlformats-package.relationships+xml"/>
  <Override PartName="/ppt/slideLayouts/_rels/slideLayout105.xml.rels" ContentType="application/vnd.openxmlformats-package.relationships+xml"/>
  <Override PartName="/ppt/slideLayouts/_rels/slideLayout53.xml.rels" ContentType="application/vnd.openxmlformats-package.relationships+xml"/>
  <Override PartName="/ppt/slideLayouts/_rels/slideLayout136.xml.rels" ContentType="application/vnd.openxmlformats-package.relationships+xml"/>
  <Override PartName="/ppt/slideLayouts/_rels/slideLayout32.xml.rels" ContentType="application/vnd.openxmlformats-package.relationships+xml"/>
  <Override PartName="/ppt/slideLayouts/_rels/slideLayout85.xml.rels" ContentType="application/vnd.openxmlformats-package.relationships+xml"/>
  <Override PartName="/ppt/slideLayouts/_rels/slideLayout59.xml.rels" ContentType="application/vnd.openxmlformats-package.relationships+xml"/>
  <Override PartName="/ppt/slideLayouts/_rels/slideLayout104.xml.rels" ContentType="application/vnd.openxmlformats-package.relationships+xml"/>
  <Override PartName="/ppt/slideLayouts/_rels/slideLayout52.xml.rels" ContentType="application/vnd.openxmlformats-package.relationships+xml"/>
  <Override PartName="/ppt/slideLayouts/_rels/slideLayout111.xml.rels" ContentType="application/vnd.openxmlformats-package.relationships+xml"/>
  <Override PartName="/ppt/slideLayouts/_rels/slideLayout6.xml.rels" ContentType="application/vnd.openxmlformats-package.relationships+xml"/>
  <Override PartName="/ppt/slideLayouts/_rels/slideLayout64.xml.rels" ContentType="application/vnd.openxmlformats-package.relationships+xml"/>
  <Override PartName="/ppt/slideLayouts/_rels/slideLayout143.xml.rels" ContentType="application/vnd.openxmlformats-package.relationships+xml"/>
  <Override PartName="/ppt/slideLayouts/_rels/slideLayout47.xml.rels" ContentType="application/vnd.openxmlformats-package.relationships+xml"/>
  <Override PartName="/ppt/slideLayouts/_rels/slideLayout91.xml.rels" ContentType="application/vnd.openxmlformats-package.relationships+xml"/>
  <Override PartName="/ppt/slideLayouts/_rels/slideLayout96.xml.rels" ContentType="application/vnd.openxmlformats-package.relationships+xml"/>
  <Override PartName="/ppt/slideLayouts/_rels/slideLayout43.xml.rels" ContentType="application/vnd.openxmlformats-package.relationships+xml"/>
  <Override PartName="/ppt/slideLayouts/_rels/slideLayout113.xml.rels" ContentType="application/vnd.openxmlformats-package.relationships+xml"/>
  <Override PartName="/ppt/slideLayouts/_rels/slideLayout109.xml.rels" ContentType="application/vnd.openxmlformats-package.relationships+xml"/>
  <Override PartName="/ppt/slideLayouts/_rels/slideLayout120.xml.rels" ContentType="application/vnd.openxmlformats-package.relationships+xml"/>
  <Override PartName="/ppt/slideLayouts/_rels/slideLayout42.xml.rels" ContentType="application/vnd.openxmlformats-package.relationships+xml"/>
  <Override PartName="/ppt/slideLayouts/_rels/slideLayout51.xml.rels" ContentType="application/vnd.openxmlformats-package.relationships+xml"/>
  <Override PartName="/ppt/slideLayouts/_rels/slideLayout11.xml.rels" ContentType="application/vnd.openxmlformats-package.relationships+xml"/>
  <Override PartName="/ppt/slideLayouts/_rels/slideLayout115.xml.rels" ContentType="application/vnd.openxmlformats-package.relationships+xml"/>
  <Override PartName="/ppt/slideLayouts/_rels/slideLayout122.xml.rels" ContentType="application/vnd.openxmlformats-package.relationships+xml"/>
  <Override PartName="/ppt/slideLayouts/_rels/slideLayout110.xml.rels" ContentType="application/vnd.openxmlformats-package.relationships+xml"/>
  <Override PartName="/ppt/slideLayouts/_rels/slideLayout103.xml.rels" ContentType="application/vnd.openxmlformats-package.relationships+xml"/>
  <Override PartName="/ppt/slideLayouts/_rels/slideLayout118.xml.rels" ContentType="application/vnd.openxmlformats-package.relationships+xml"/>
  <Override PartName="/ppt/slideLayouts/_rels/slideLayout66.xml.rels" ContentType="application/vnd.openxmlformats-package.relationships+xml"/>
  <Override PartName="/ppt/slideLayouts/_rels/slideLayout123.xml.rels" ContentType="application/vnd.openxmlformats-package.relationships+xml"/>
  <Override PartName="/ppt/slideLayouts/_rels/slideLayout121.xml.rels" ContentType="application/vnd.openxmlformats-package.relationships+xml"/>
  <Override PartName="/ppt/slideLayouts/_rels/slideLayout10.xml.rels" ContentType="application/vnd.openxmlformats-package.relationships+xml"/>
  <Override PartName="/ppt/slideLayouts/_rels/slideLayout114.xml.rels" ContentType="application/vnd.openxmlformats-package.relationships+xml"/>
  <Override PartName="/ppt/slideLayouts/_rels/slideLayout9.xml.rels" ContentType="application/vnd.openxmlformats-package.relationships+xml"/>
  <Override PartName="/ppt/slideLayouts/_rels/slideLayout65.xml.rels" ContentType="application/vnd.openxmlformats-package.relationships+xml"/>
  <Override PartName="/ppt/slideLayouts/_rels/slideLayout84.xml.rels" ContentType="application/vnd.openxmlformats-package.relationships+xml"/>
  <Override PartName="/ppt/slideLayouts/_rels/slideLayout48.xml.rels" ContentType="application/vnd.openxmlformats-package.relationships+xml"/>
  <Override PartName="/ppt/slideLayouts/_rels/slideLayout92.xml.rels" ContentType="application/vnd.openxmlformats-package.relationships+xml"/>
  <Override PartName="/ppt/slideLayouts/_rels/slideLayout35.xml.rels" ContentType="application/vnd.openxmlformats-package.relationships+xml"/>
  <Override PartName="/ppt/slideLayouts/_rels/slideLayout139.xml.rels" ContentType="application/vnd.openxmlformats-package.relationships+xml"/>
  <Override PartName="/ppt/slideLayouts/_rels/slideLayout131.xml.rels" ContentType="application/vnd.openxmlformats-package.relationships+xml"/>
  <Override PartName="/ppt/slideLayouts/_rels/slideLayout82.xml.rels" ContentType="application/vnd.openxmlformats-package.relationships+xml"/>
  <Override PartName="/ppt/slideLayouts/_rels/slideLayout38.xml.rels" ContentType="application/vnd.openxmlformats-package.relationships+xml"/>
  <Override PartName="/ppt/slideLayouts/_rels/slideLayout90.xml.rels" ContentType="application/vnd.openxmlformats-package.relationships+xml"/>
  <Override PartName="/ppt/slideLayouts/_rels/slideLayout46.xml.rels" ContentType="application/vnd.openxmlformats-package.relationships+xml"/>
  <Override PartName="/ppt/slideLayouts/_rels/slideLayout130.xml.rels" ContentType="application/vnd.openxmlformats-package.relationships+xml"/>
  <Override PartName="/ppt/slideLayouts/_rels/slideLayout77.xml.rels" ContentType="application/vnd.openxmlformats-package.relationships+xml"/>
  <Override PartName="/ppt/slideLayouts/_rels/slideLayout44.xml.rels" ContentType="application/vnd.openxmlformats-package.relationships+xml"/>
  <Override PartName="/ppt/slideLayouts/_rels/slideLayout97.xml.rels" ContentType="application/vnd.openxmlformats-package.relationships+xml"/>
  <Override PartName="/ppt/slideLayouts/_rels/slideLayout106.xml.rels" ContentType="application/vnd.openxmlformats-package.relationships+xml"/>
  <Override PartName="/ppt/slideLayouts/_rels/slideLayout31.xml.rels" ContentType="application/vnd.openxmlformats-package.relationships+xml"/>
  <Override PartName="/ppt/slideLayouts/_rels/slideLayout135.xml.rels" ContentType="application/vnd.openxmlformats-package.relationships+xml"/>
  <Override PartName="/ppt/slideLayouts/_rels/slideLayout24.xml.rels" ContentType="application/vnd.openxmlformats-package.relationships+xml"/>
  <Override PartName="/ppt/slideLayouts/_rels/slideLayout128.xml.rels" ContentType="application/vnd.openxmlformats-package.relationships+xml"/>
  <Override PartName="/ppt/slideLayouts/_rels/slideLayout8.xml.rels" ContentType="application/vnd.openxmlformats-package.relationships+xml"/>
  <Override PartName="/ppt/slideLayouts/_rels/slideLayout19.xml.rels" ContentType="application/vnd.openxmlformats-package.relationships+xml"/>
  <Override PartName="/ppt/slideLayouts/_rels/slideLayout134.xml.rels" ContentType="application/vnd.openxmlformats-package.relationships+xml"/>
  <Override PartName="/ppt/slideLayouts/_rels/slideLayout30.xml.rels" ContentType="application/vnd.openxmlformats-package.relationships+xml"/>
  <Override PartName="/ppt/slideLayouts/_rels/slideLayout83.xml.rels" ContentType="application/vnd.openxmlformats-package.relationships+xml"/>
  <Override PartName="/ppt/slideLayouts/_rels/slideLayout79.xml.rels" ContentType="application/vnd.openxmlformats-package.relationships+xml"/>
  <Override PartName="/ppt/slideLayouts/_rels/slideLayout45.xml.rels" ContentType="application/vnd.openxmlformats-package.relationships+xml"/>
  <Override PartName="/ppt/slideLayouts/_rels/slideLayout98.xml.rels" ContentType="application/vnd.openxmlformats-package.relationships+xml"/>
  <Override PartName="/ppt/slideLayouts/_rels/slideLayout107.xml.rels" ContentType="application/vnd.openxmlformats-package.relationships+xml"/>
  <Override PartName="/ppt/slideLayouts/_rels/slideLayout18.xml.rels" ContentType="application/vnd.openxmlformats-package.relationships+xml"/>
  <Override PartName="/ppt/slideLayouts/_rels/slideLayout23.xml.rels" ContentType="application/vnd.openxmlformats-package.relationships+xml"/>
  <Override PartName="/ppt/slideLayouts/_rels/slideLayout127.xml.rels" ContentType="application/vnd.openxmlformats-package.relationships+xml"/>
  <Override PartName="/ppt/slideLayouts/_rels/slideLayout57.xml.rels" ContentType="application/vnd.openxmlformats-package.relationships+xml"/>
  <Override PartName="/ppt/slideLayouts/_rels/slideLayout61.xml.rels" ContentType="application/vnd.openxmlformats-package.relationships+xml"/>
  <Override PartName="/ppt/slideLayouts/_rels/slideLayout124.xml.rels" ContentType="application/vnd.openxmlformats-package.relationships+xml"/>
  <Override PartName="/ppt/slideLayouts/_rels/slideLayout20.xml.rels" ContentType="application/vnd.openxmlformats-package.relationships+xml"/>
  <Override PartName="/ppt/slideLayouts/_rels/slideLayout16.xml.rels" ContentType="application/vnd.openxmlformats-package.relationships+xml"/>
  <Override PartName="/ppt/slideLayouts/_rels/slideLayout95.xml.rels" ContentType="application/vnd.openxmlformats-package.relationships+xml"/>
  <Override PartName="/ppt/slideLayouts/_rels/slideLayout58.xml.rels" ContentType="application/vnd.openxmlformats-package.relationships+xml"/>
  <Override PartName="/ppt/slideLayouts/_rels/slideLayout125.xml.rels" ContentType="application/vnd.openxmlformats-package.relationships+xml"/>
  <Override PartName="/ppt/slideLayouts/_rels/slideLayout21.xml.rels" ContentType="application/vnd.openxmlformats-package.relationships+xml"/>
  <Override PartName="/ppt/slideLayouts/_rels/slideLayout17.xml.rels" ContentType="application/vnd.openxmlformats-package.relationships+xml"/>
  <Override PartName="/ppt/slideLayouts/_rels/slideLayout22.xml.rels" ContentType="application/vnd.openxmlformats-package.relationships+xml"/>
  <Override PartName="/ppt/slideLayouts/_rels/slideLayout126.xml.rels" ContentType="application/vnd.openxmlformats-package.relationships+xml"/>
  <Override PartName="/ppt/slideLayouts/_rels/slideLayout14.xml.rels" ContentType="application/vnd.openxmlformats-package.relationships+xml"/>
  <Override PartName="/ppt/slideLayouts/_rels/slideLayout89.xml.rels" ContentType="application/vnd.openxmlformats-package.relationships+xml"/>
  <Override PartName="/ppt/slideLayouts/_rels/slideLayout49.xml.rels" ContentType="application/vnd.openxmlformats-package.relationships+xml"/>
  <Override PartName="/ppt/slideLayouts/_rels/slideLayout93.xml.rels" ContentType="application/vnd.openxmlformats-package.relationships+xml"/>
  <Override PartName="/ppt/slideLayouts/_rels/slideLayout119.xml.rels" ContentType="application/vnd.openxmlformats-package.relationships+xml"/>
  <Override PartName="/ppt/slideLayouts/_rels/slideLayout15.xml.rels" ContentType="application/vnd.openxmlformats-package.relationships+xml"/>
  <Override PartName="/ppt/slideLayouts/_rels/slideLayout116.xml.rels" ContentType="application/vnd.openxmlformats-package.relationships+xml"/>
  <Override PartName="/ppt/slideLayouts/_rels/slideLayout12.xml.rels" ContentType="application/vnd.openxmlformats-package.relationships+xml"/>
  <Override PartName="/ppt/slideLayouts/_rels/slideLayout80.xml.rels" ContentType="application/vnd.openxmlformats-package.relationships+xml"/>
  <Override PartName="/ppt/slideLayouts/_rels/slideLayout36.xml.rels" ContentType="application/vnd.openxmlformats-package.relationships+xml"/>
  <Override PartName="/ppt/slideLayouts/_rels/slideLayout117.xml.rels" ContentType="application/vnd.openxmlformats-package.relationships+xml"/>
  <Override PartName="/ppt/slideLayouts/_rels/slideLayout13.xml.rels" ContentType="application/vnd.openxmlformats-package.relationships+xml"/>
  <Override PartName="/ppt/slideLayouts/_rels/slideLayout81.xml.rels" ContentType="application/vnd.openxmlformats-package.relationships+xml"/>
  <Override PartName="/ppt/slideLayouts/_rels/slideLayout37.xml.rels" ContentType="application/vnd.openxmlformats-package.relationships+xml"/>
  <Override PartName="/ppt/slideLayouts/_rels/slideLayout129.xml.rels" ContentType="application/vnd.openxmlformats-package.relationships+xml"/>
  <Override PartName="/ppt/slideLayouts/_rels/slideLayout25.xml.rels" ContentType="application/vnd.openxmlformats-package.relationships+xml"/>
  <Override PartName="/ppt/slideLayouts/_rels/slideLayout70.xml.rels" ContentType="application/vnd.openxmlformats-package.relationships+xml"/>
  <Override PartName="/ppt/slideLayouts/_rels/slideLayout26.xml.rels" ContentType="application/vnd.openxmlformats-package.relationships+xml"/>
  <Override PartName="/ppt/slideLayouts/_rels/slideLayout94.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7.xml.rels" ContentType="application/vnd.openxmlformats-package.relationships+xml"/>
  <Override PartName="/ppt/slideLayouts/_rels/slideLayout71.xml.rels" ContentType="application/vnd.openxmlformats-package.relationships+xml"/>
  <Override PartName="/ppt/slideLayouts/_rels/slideLayout68.xml.rels" ContentType="application/vnd.openxmlformats-package.relationships+xml"/>
  <Override PartName="/ppt/slideLayouts/_rels/slideLayout72.xml.rels" ContentType="application/vnd.openxmlformats-package.relationships+xml"/>
  <Override PartName="/ppt/slideLayouts/_rels/slideLayout69.xml.rels" ContentType="application/vnd.openxmlformats-package.relationships+xml"/>
  <Override PartName="/ppt/slideLayouts/_rels/slideLayout73.xml.rels" ContentType="application/vnd.openxmlformats-package.relationships+xml"/>
  <Override PartName="/ppt/slideLayouts/slideLayout124.xml" ContentType="application/vnd.openxmlformats-officedocument.presentationml.slideLayout+xml"/>
  <Override PartName="/ppt/slideLayouts/slideLayout123.xml" ContentType="application/vnd.openxmlformats-officedocument.presentationml.slideLayout+xml"/>
  <Override PartName="/ppt/slideLayouts/slideLayout122.xml" ContentType="application/vnd.openxmlformats-officedocument.presentationml.slideLayout+xml"/>
  <Override PartName="/ppt/slideLayouts/slideLayout121.xml" ContentType="application/vnd.openxmlformats-officedocument.presentationml.slideLayout+xml"/>
  <Override PartName="/ppt/slideLayouts/slideLayout120.xml" ContentType="application/vnd.openxmlformats-officedocument.presentationml.slideLayout+xml"/>
  <Override PartName="/ppt/slideLayouts/slideLayout114.xml" ContentType="application/vnd.openxmlformats-officedocument.presentationml.slideLayout+xml"/>
  <Override PartName="/ppt/slideLayouts/slideLayout113.xml" ContentType="application/vnd.openxmlformats-officedocument.presentationml.slideLayout+xml"/>
  <Override PartName="/ppt/slideLayouts/slideLayout112.xml" ContentType="application/vnd.openxmlformats-officedocument.presentationml.slideLayout+xml"/>
  <Override PartName="/ppt/slideLayouts/slideLayout111.xml" ContentType="application/vnd.openxmlformats-officedocument.presentationml.slideLayout+xml"/>
  <Override PartName="/ppt/slideLayouts/slideLayout110.xml" ContentType="application/vnd.openxmlformats-officedocument.presentationml.slideLayout+xml"/>
  <Override PartName="/ppt/slideLayouts/slideLayout109.xml" ContentType="application/vnd.openxmlformats-officedocument.presentationml.slideLayout+xml"/>
  <Override PartName="/ppt/slideLayouts/slideLayout108.xml" ContentType="application/vnd.openxmlformats-officedocument.presentationml.slideLayout+xml"/>
  <Override PartName="/ppt/slideLayouts/slideLayout107.xml" ContentType="application/vnd.openxmlformats-officedocument.presentationml.slideLayout+xml"/>
  <Override PartName="/ppt/slideLayouts/slideLayout106.xml" ContentType="application/vnd.openxmlformats-officedocument.presentationml.slideLayout+xml"/>
  <Override PartName="/ppt/slideLayouts/slideLayout105.xml" ContentType="application/vnd.openxmlformats-officedocument.presentationml.slideLayout+xml"/>
  <Override PartName="/ppt/slideLayouts/slideLayout104.xml" ContentType="application/vnd.openxmlformats-officedocument.presentationml.slideLayout+xml"/>
  <Override PartName="/ppt/slideLayouts/slideLayout103.xml" ContentType="application/vnd.openxmlformats-officedocument.presentationml.slideLayout+xml"/>
  <Override PartName="/ppt/slideLayouts/slideLayout59.xml" ContentType="application/vnd.openxmlformats-officedocument.presentationml.slideLayout+xml"/>
  <Override PartName="/ppt/slideLayouts/slideLayout128.xml" ContentType="application/vnd.openxmlformats-officedocument.presentationml.slideLayout+xml"/>
  <Override PartName="/ppt/slideLayouts/slideLayout11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47.xml" ContentType="application/vnd.openxmlformats-officedocument.presentationml.slideLayout+xml"/>
  <Override PartName="/ppt/slideLayouts/slideLayout92.xml" ContentType="application/vnd.openxmlformats-officedocument.presentationml.slideLayout+xml"/>
  <Override PartName="/ppt/slideLayouts/slideLayout24.xml" ContentType="application/vnd.openxmlformats-officedocument.presentationml.slideLayout+xml"/>
  <Override PartName="/ppt/slideLayouts/slideLayout129.xml" ContentType="application/vnd.openxmlformats-officedocument.presentationml.slideLayout+xml"/>
  <Override PartName="/ppt/slideLayouts/slideLayout116.xml" ContentType="application/vnd.openxmlformats-officedocument.presentationml.slideLayout+xml"/>
  <Override PartName="/ppt/slideLayouts/slideLayout11.xml" ContentType="application/vnd.openxmlformats-officedocument.presentationml.slideLayout+xml"/>
  <Override PartName="/ppt/slideLayouts/slideLayout48.xml" ContentType="application/vnd.openxmlformats-officedocument.presentationml.slideLayout+xml"/>
  <Override PartName="/ppt/slideLayouts/slideLayout117.xml" ContentType="application/vnd.openxmlformats-officedocument.presentationml.slideLayout+xml"/>
  <Override PartName="/ppt/slideLayouts/slideLayout23.xml" ContentType="application/vnd.openxmlformats-officedocument.presentationml.slideLayout+xml"/>
  <Override PartName="/ppt/slideLayouts/slideLayout91.xml" ContentType="application/vnd.openxmlformats-officedocument.presentationml.slideLayout+xml"/>
  <Override PartName="/ppt/slideLayouts/slideLayout49.xml" ContentType="application/vnd.openxmlformats-officedocument.presentationml.slideLayout+xml"/>
  <Override PartName="/ppt/slideLayouts/slideLayout30.xml" ContentType="application/vnd.openxmlformats-officedocument.presentationml.slideLayout+xml"/>
  <Override PartName="/ppt/slideLayouts/slideLayout135.xml" ContentType="application/vnd.openxmlformats-officedocument.presentationml.slideLayout+xml"/>
  <Override PartName="/ppt/slideLayouts/slideLayout31.xml" ContentType="application/vnd.openxmlformats-officedocument.presentationml.slideLayout+xml"/>
  <Override PartName="/ppt/slideLayouts/slideLayout136.xml" ContentType="application/vnd.openxmlformats-officedocument.presentationml.slideLayout+xml"/>
  <Override PartName="/ppt/slideLayouts/slideLayout32.xml" ContentType="application/vnd.openxmlformats-officedocument.presentationml.slideLayout+xml"/>
  <Override PartName="/ppt/slideLayouts/slideLayout137.xml" ContentType="application/vnd.openxmlformats-officedocument.presentationml.slideLayout+xml"/>
  <Override PartName="/ppt/slideLayouts/slideLayout33.xml" ContentType="application/vnd.openxmlformats-officedocument.presentationml.slideLayout+xml"/>
  <Override PartName="/ppt/slideLayouts/slideLayout138.xml" ContentType="application/vnd.openxmlformats-officedocument.presentationml.slideLayout+xml"/>
  <Override PartName="/ppt/slideLayouts/slideLayout34.xml" ContentType="application/vnd.openxmlformats-officedocument.presentationml.slideLayout+xml"/>
  <Override PartName="/ppt/slideLayouts/slideLayout139.xml" ContentType="application/vnd.openxmlformats-officedocument.presentationml.slideLayout+xml"/>
  <Override PartName="/ppt/slideLayouts/slideLayout35.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118.xml" ContentType="application/vnd.openxmlformats-officedocument.presentationml.slideLayout+xml"/>
  <Override PartName="/ppt/slideLayouts/slideLayout6.xml" ContentType="application/vnd.openxmlformats-officedocument.presentationml.slideLayout+xml"/>
  <Override PartName="/ppt/slideLayouts/slideLayout44.xml" ContentType="application/vnd.openxmlformats-officedocument.presentationml.slideLayout+xml"/>
  <Override PartName="/ppt/slideLayouts/slideLayout41.xml" ContentType="application/vnd.openxmlformats-officedocument.presentationml.slideLayout+xml"/>
  <Override PartName="/ppt/slideLayouts/slideLayout133.xml" ContentType="application/vnd.openxmlformats-officedocument.presentationml.slideLayout+xml"/>
  <Override PartName="/ppt/slideLayouts/slideLayout55.xml" ContentType="application/vnd.openxmlformats-officedocument.presentationml.slideLayout+xml"/>
  <Override PartName="/ppt/slideLayouts/slideLayout42.xml" ContentType="application/vnd.openxmlformats-officedocument.presentationml.slideLayout+xml"/>
  <Override PartName="/ppt/slideLayouts/slideLayout134.xml" ContentType="application/vnd.openxmlformats-officedocument.presentationml.slideLayout+xml"/>
  <Override PartName="/ppt/slideLayouts/slideLayout56.xml" ContentType="application/vnd.openxmlformats-officedocument.presentationml.slideLayout+xml"/>
  <Override PartName="/ppt/slideLayouts/slideLayout43.xml" ContentType="application/vnd.openxmlformats-officedocument.presentationml.slideLayout+xml"/>
  <Override PartName="/ppt/slideLayouts/slideLayout140.xml" ContentType="application/vnd.openxmlformats-officedocument.presentationml.slideLayout+xml"/>
  <Override PartName="/ppt/slideLayouts/slideLayout7.xml" ContentType="application/vnd.openxmlformats-officedocument.presentationml.slideLayout+xml"/>
  <Override PartName="/ppt/slideLayouts/slideLayout45.xml" ContentType="application/vnd.openxmlformats-officedocument.presentationml.slideLayout+xml"/>
  <Override PartName="/ppt/slideLayouts/slideLayout141.xml" ContentType="application/vnd.openxmlformats-officedocument.presentationml.slideLayout+xml"/>
  <Override PartName="/ppt/slideLayouts/slideLayout8.xml" ContentType="application/vnd.openxmlformats-officedocument.presentationml.slideLayout+xml"/>
  <Override PartName="/ppt/slideLayouts/slideLayout46.xml" ContentType="application/vnd.openxmlformats-officedocument.presentationml.slideLayout+xml"/>
  <Override PartName="/ppt/slideLayouts/slideLayout40.xml" ContentType="application/vnd.openxmlformats-officedocument.presentationml.slideLayout+xml"/>
  <Override PartName="/ppt/slideLayouts/slideLayout132.xml" ContentType="application/vnd.openxmlformats-officedocument.presentationml.slideLayout+xml"/>
  <Override PartName="/ppt/slideLayouts/slideLayout54.xml" ContentType="application/vnd.openxmlformats-officedocument.presentationml.slideLayout+xml"/>
  <Override PartName="/ppt/slideLayouts/slideLayout131.xml" ContentType="application/vnd.openxmlformats-officedocument.presentationml.slideLayout+xml"/>
  <Override PartName="/ppt/slideLayouts/slideLayout37.xml" ContentType="application/vnd.openxmlformats-officedocument.presentationml.slideLayout+xml"/>
  <Override PartName="/ppt/slideLayouts/slideLayout53.xml" ContentType="application/vnd.openxmlformats-officedocument.presentationml.slideLayout+xml"/>
  <Override PartName="/ppt/slideLayouts/slideLayout130.xml" ContentType="application/vnd.openxmlformats-officedocument.presentationml.slideLayout+xml"/>
  <Override PartName="/ppt/slideLayouts/slideLayout36.xml" ContentType="application/vnd.openxmlformats-officedocument.presentationml.slideLayout+xml"/>
  <Override PartName="/ppt/slideLayouts/slideLayout144.xml" ContentType="application/vnd.openxmlformats-officedocument.presentationml.slideLayout+xml"/>
  <Override PartName="/ppt/slideLayouts/slideLayout52.xml" ContentType="application/vnd.openxmlformats-officedocument.presentationml.slideLayout+xml"/>
  <Override PartName="/ppt/slideLayouts/slideLayout143.xml" ContentType="application/vnd.openxmlformats-officedocument.presentationml.slideLayout+xml"/>
  <Override PartName="/ppt/slideLayouts/slideLayout51.xml" ContentType="application/vnd.openxmlformats-officedocument.presentationml.slideLayout+xml"/>
  <Override PartName="/ppt/slideLayouts/slideLayout142.xml" ContentType="application/vnd.openxmlformats-officedocument.presentationml.slideLayout+xml"/>
  <Override PartName="/ppt/slideLayouts/slideLayout50.xml" ContentType="application/vnd.openxmlformats-officedocument.presentationml.slideLayout+xml"/>
  <Override PartName="/ppt/slideLayouts/slideLayout90.xml" ContentType="application/vnd.openxmlformats-officedocument.presentationml.slideLayout+xml"/>
  <Override PartName="/ppt/slideLayouts/slideLayout22.xml" ContentType="application/vnd.openxmlformats-officedocument.presentationml.slideLayout+xml"/>
  <Override PartName="/ppt/slideLayouts/slideLayout127.xml" ContentType="application/vnd.openxmlformats-officedocument.presentationml.slideLayout+xml"/>
  <Override PartName="/ppt/slideLayouts/slideLayout57.xml" ContentType="application/vnd.openxmlformats-officedocument.presentationml.slideLayout+xml"/>
  <Override PartName="/ppt/slideLayouts/slideLayout20.xml" ContentType="application/vnd.openxmlformats-officedocument.presentationml.slideLayout+xml"/>
  <Override PartName="/ppt/slideLayouts/slideLayout125.xml" ContentType="application/vnd.openxmlformats-officedocument.presentationml.slideLayout+xml"/>
  <Override PartName="/ppt/slideLayouts/slideLayout58.xml" ContentType="application/vnd.openxmlformats-officedocument.presentationml.slideLayout+xml"/>
  <Override PartName="/ppt/slideLayouts/slideLayout21.xml" ContentType="application/vnd.openxmlformats-officedocument.presentationml.slideLayout+xml"/>
  <Override PartName="/ppt/slideLayouts/slideLayout126.xml" ContentType="application/vnd.openxmlformats-officedocument.presentationml.slideLayout+xml"/>
  <Override PartName="/ppt/slideLayouts/slideLayout82.xml" ContentType="application/vnd.openxmlformats-officedocument.presentationml.slideLayout+xml"/>
  <Override PartName="/ppt/slideLayouts/slideLayout14.xml" ContentType="application/vnd.openxmlformats-officedocument.presentationml.slideLayout+xml"/>
  <Override PartName="/ppt/slideLayouts/slideLayout119.xml" ContentType="application/vnd.openxmlformats-officedocument.presentationml.slideLayout+xml"/>
  <Override PartName="/ppt/slideLayouts/slideLayout83.xml" ContentType="application/vnd.openxmlformats-officedocument.presentationml.slideLayout+xml"/>
  <Override PartName="/ppt/slideLayouts/slideLayout15.xml" ContentType="application/vnd.openxmlformats-officedocument.presentationml.slideLayout+xml"/>
  <Override PartName="/ppt/slideLayouts/slideLayout12.xml" ContentType="application/vnd.openxmlformats-officedocument.presentationml.slideLayout+xml"/>
  <Override PartName="/ppt/slideLayouts/slideLayout80.xml" ContentType="application/vnd.openxmlformats-officedocument.presentationml.slideLayout+xml"/>
  <Override PartName="/ppt/slideLayouts/slideLayout84.xml" ContentType="application/vnd.openxmlformats-officedocument.presentationml.slideLayout+xml"/>
  <Override PartName="/ppt/slideLayouts/slideLayout16.xml" ContentType="application/vnd.openxmlformats-officedocument.presentationml.slideLayout+xml"/>
  <Override PartName="/ppt/slideLayouts/slideLayout13.xml" ContentType="application/vnd.openxmlformats-officedocument.presentationml.slideLayout+xml"/>
  <Override PartName="/ppt/slideLayouts/slideLayout81.xml" ContentType="application/vnd.openxmlformats-officedocument.presentationml.slideLayout+xml"/>
  <Override PartName="/ppt/slideLayouts/slideLayout25.xml" ContentType="application/vnd.openxmlformats-officedocument.presentationml.slideLayout+xml"/>
  <Override PartName="/ppt/slideLayouts/slideLayout93.xml" ContentType="application/vnd.openxmlformats-officedocument.presentationml.slideLayout+xml"/>
  <Override PartName="/ppt/slideLayouts/slideLayout26.xml" ContentType="application/vnd.openxmlformats-officedocument.presentationml.slideLayout+xml"/>
  <Override PartName="/ppt/slideLayouts/slideLayout94.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17.xml" ContentType="application/vnd.openxmlformats-officedocument.presentationml.slideLayout+xml"/>
  <Override PartName="/ppt/slideLayouts/slideLayout85.xml" ContentType="application/vnd.openxmlformats-officedocument.presentationml.slideLayout+xml"/>
  <Override PartName="/ppt/slideLayouts/slideLayout18.xml" ContentType="application/vnd.openxmlformats-officedocument.presentationml.slideLayout+xml"/>
  <Override PartName="/ppt/slideLayouts/slideLayout86.xml" ContentType="application/vnd.openxmlformats-officedocument.presentationml.slideLayout+xml"/>
  <Override PartName="/ppt/slideLayouts/slideLayout19.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27.xml" ContentType="application/vnd.openxmlformats-officedocument.presentationml.slideLayout+xml"/>
  <Override PartName="/ppt/slideLayouts/slideLayout1.xml" ContentType="application/vnd.openxmlformats-officedocument.presentationml.slideLayout+xml"/>
  <Override PartName="/ppt/slideLayouts/slideLayout95.xml" ContentType="application/vnd.openxmlformats-officedocument.presentationml.slideLayout+xml"/>
  <Override PartName="/ppt/slideLayouts/slideLayout2.xml" ContentType="application/vnd.openxmlformats-officedocument.presentationml.slideLayout+xml"/>
  <Override PartName="/ppt/slideLayouts/slideLayout28.xml" ContentType="application/vnd.openxmlformats-officedocument.presentationml.slideLayout+xml"/>
  <Override PartName="/ppt/slideLayouts/slideLayout96.xml" ContentType="application/vnd.openxmlformats-officedocument.presentationml.slideLayout+xml"/>
  <Override PartName="/ppt/slideLayouts/slideLayout3.xml" ContentType="application/vnd.openxmlformats-officedocument.presentationml.slideLayout+xml"/>
  <Override PartName="/ppt/slideLayouts/slideLayout29.xml" ContentType="application/vnd.openxmlformats-officedocument.presentationml.slideLayout+xml"/>
  <Override PartName="/ppt/slideLayouts/slideLayout97.xml" ContentType="application/vnd.openxmlformats-officedocument.presentationml.slideLayout+xml"/>
  <Override PartName="/ppt/slideLayouts/slideLayout4.xml" ContentType="application/vnd.openxmlformats-officedocument.presentationml.slideLayout+xml"/>
  <Override PartName="/ppt/slideLayouts/slideLayout98.xml" ContentType="application/vnd.openxmlformats-officedocument.presentationml.slideLayout+xml"/>
  <Override PartName="/ppt/slideLayouts/slideLayout5.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media/image27.jpeg" ContentType="image/jpeg"/>
  <Override PartName="/ppt/media/image26.jpeg" ContentType="image/jpeg"/>
  <Override PartName="/ppt/media/image24.png" ContentType="image/png"/>
  <Override PartName="/ppt/media/image23.png" ContentType="image/png"/>
  <Override PartName="/ppt/media/image22.png" ContentType="image/png"/>
  <Override PartName="/ppt/media/image5.png" ContentType="image/png"/>
  <Override PartName="/ppt/media/image8.jpeg" ContentType="image/jpeg"/>
  <Override PartName="/ppt/media/image10.jpeg" ContentType="image/jpeg"/>
  <Override PartName="/ppt/media/image29.jpeg" ContentType="image/jpeg"/>
  <Override PartName="/ppt/media/image28.png" ContentType="image/png"/>
  <Override PartName="/ppt/media/image7.jpeg" ContentType="image/jpeg"/>
  <Override PartName="/ppt/media/image18.png" ContentType="image/png"/>
  <Override PartName="/ppt/media/image11.png" ContentType="image/png"/>
  <Override PartName="/ppt/media/image13.png" ContentType="image/png"/>
  <Override PartName="/ppt/media/image30.jpeg" ContentType="image/jpeg"/>
  <Override PartName="/ppt/media/image31.jpeg" ContentType="image/jpeg"/>
  <Override PartName="/ppt/media/image19.jpeg" ContentType="image/jpeg"/>
  <Override PartName="/ppt/media/image25.png" ContentType="image/png"/>
  <Override PartName="/ppt/media/image9.png" ContentType="image/png"/>
  <Override PartName="/ppt/media/image33.jpeg" ContentType="image/jpeg"/>
  <Override PartName="/ppt/media/image6.png" ContentType="image/png"/>
  <Override PartName="/ppt/media/image3.gif" ContentType="image/gif"/>
  <Override PartName="/ppt/media/image34.png" ContentType="image/png"/>
  <Override PartName="/ppt/media/image4.png" ContentType="image/png"/>
  <Override PartName="/ppt/media/image12.png" ContentType="image/png"/>
  <Override PartName="/ppt/media/image20.jpeg" ContentType="image/jpeg"/>
  <Override PartName="/ppt/media/image2.png" ContentType="image/png"/>
  <Override PartName="/ppt/media/image32.png" ContentType="image/png"/>
  <Override PartName="/ppt/media/image1.jpeg" ContentType="image/jpeg"/>
  <Override PartName="/ppt/media/image14.jpeg" ContentType="image/jpeg"/>
  <Override PartName="/ppt/media/image15.jpeg" ContentType="image/jpeg"/>
  <Override PartName="/ppt/media/image16.jpeg" ContentType="image/jpeg"/>
  <Override PartName="/ppt/media/image17.png" ContentType="image/png"/>
  <Override PartName="/ppt/media/image21.png" ContentType="image/png"/>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_rels/slide18.xml.rels" ContentType="application/vnd.openxmlformats-package.relationships+xml"/>
  <Override PartName="/ppt/slides/_rels/slide22.xml.rels" ContentType="application/vnd.openxmlformats-package.relationships+xml"/>
  <Override PartName="/ppt/slides/_rels/slide1.xml.rels" ContentType="application/vnd.openxmlformats-package.relationships+xml"/>
  <Override PartName="/ppt/slides/_rels/slide85.xml.rels" ContentType="application/vnd.openxmlformats-package.relationships+xml"/>
  <Override PartName="/ppt/slides/_rels/slide32.xml.rels" ContentType="application/vnd.openxmlformats-package.relationships+xml"/>
  <Override PartName="/ppt/slides/_rels/slide57.xml.rels" ContentType="application/vnd.openxmlformats-package.relationships+xml"/>
  <Override PartName="/ppt/slides/_rels/slide61.xml.rels" ContentType="application/vnd.openxmlformats-package.relationships+xml"/>
  <Override PartName="/ppt/slides/_rels/slide20.xml.rels" ContentType="application/vnd.openxmlformats-package.relationships+xml"/>
  <Override PartName="/ppt/slides/_rels/slide16.xml.rels" ContentType="application/vnd.openxmlformats-package.relationships+xml"/>
  <Override PartName="/ppt/slides/_rels/slide19.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17.xml.rels" ContentType="application/vnd.openxmlformats-package.relationships+xml"/>
  <Override PartName="/ppt/slides/_rels/slide21.xml.rels" ContentType="application/vnd.openxmlformats-package.relationships+xml"/>
  <Override PartName="/ppt/slides/_rels/slide26.xml.rels" ContentType="application/vnd.openxmlformats-package.relationships+xml"/>
  <Override PartName="/ppt/slides/_rels/slide2.xml.rels" ContentType="application/vnd.openxmlformats-package.relationships+xml"/>
  <Override PartName="/ppt/slides/_rels/slide8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3.xml.rels" ContentType="application/vnd.openxmlformats-package.relationships+xml"/>
  <Override PartName="/ppt/slides/_rels/slide79.xml.rels" ContentType="application/vnd.openxmlformats-package.relationships+xml"/>
  <Override PartName="/ppt/slides/_rels/slide83.xml.rels" ContentType="application/vnd.openxmlformats-package.relationships+xml"/>
  <Override PartName="/ppt/slides/_rels/slide30.xml.rels" ContentType="application/vnd.openxmlformats-package.relationships+xml"/>
  <Override PartName="/ppt/slides/_rels/slide95.xml.rels" ContentType="application/vnd.openxmlformats-package.relationships+xml"/>
  <Override PartName="/ppt/slides/_rels/slide88.xml.rels" ContentType="application/vnd.openxmlformats-package.relationships+xml"/>
  <Override PartName="/ppt/slides/_rels/slide73.xml.rels" ContentType="application/vnd.openxmlformats-package.relationships+xml"/>
  <Override PartName="/ppt/slides/_rels/slide69.xml.rels" ContentType="application/vnd.openxmlformats-package.relationships+xml"/>
  <Override PartName="/ppt/slides/_rels/slide96.xml.rels" ContentType="application/vnd.openxmlformats-package.relationships+xml"/>
  <Override PartName="/ppt/slides/_rels/slide8.xml.rels" ContentType="application/vnd.openxmlformats-package.relationships+xml"/>
  <Override PartName="/ppt/slides/_rels/slide43.xml.rels" ContentType="application/vnd.openxmlformats-package.relationships+xml"/>
  <Override PartName="/ppt/slides/_rels/slide84.xml.rels" ContentType="application/vnd.openxmlformats-package.relationships+xml"/>
  <Override PartName="/ppt/slides/_rels/slide31.xml.rels" ContentType="application/vnd.openxmlformats-package.relationships+xml"/>
  <Override PartName="/ppt/slides/_rels/slide91.xml.rels" ContentType="application/vnd.openxmlformats-package.relationships+xml"/>
  <Override PartName="/ppt/slides/_rels/slide99.xml.rels" ContentType="application/vnd.openxmlformats-package.relationships+xml"/>
  <Override PartName="/ppt/slides/_rels/slide50.xml.rels" ContentType="application/vnd.openxmlformats-package.relationships+xml"/>
  <Override PartName="/ppt/slides/_rels/slide92.xml.rels" ContentType="application/vnd.openxmlformats-package.relationships+xml"/>
  <Override PartName="/ppt/slides/_rels/slide90.xml.rels" ContentType="application/vnd.openxmlformats-package.relationships+xml"/>
  <Override PartName="/ppt/slides/_rels/slide98.xml.rels" ContentType="application/vnd.openxmlformats-package.relationships+xml"/>
  <Override PartName="/ppt/slides/_rels/slide45.xml.rels" ContentType="application/vnd.openxmlformats-package.relationships+xml"/>
  <Override PartName="/ppt/slides/_rels/slide97.xml.rels" ContentType="application/vnd.openxmlformats-package.relationships+xml"/>
  <Override PartName="/ppt/slides/_rels/slide9.xml.rels" ContentType="application/vnd.openxmlformats-package.relationships+xml"/>
  <Override PartName="/ppt/slides/_rels/slide44.xml.rels" ContentType="application/vnd.openxmlformats-package.relationships+xml"/>
  <Override PartName="/ppt/slides/_rels/slide41.xml.rels" ContentType="application/vnd.openxmlformats-package.relationships+xml"/>
  <Override PartName="/ppt/slides/_rels/slide6.xml.rels" ContentType="application/vnd.openxmlformats-package.relationships+xml"/>
  <Override PartName="/ppt/slides/_rels/slide49.xml.rels" ContentType="application/vnd.openxmlformats-package.relationships+xml"/>
  <Override PartName="/ppt/slides/_rels/slide34.xml.rels" ContentType="application/vnd.openxmlformats-package.relationships+xml"/>
  <Override PartName="/ppt/slides/_rels/slide7.xml.rels" ContentType="application/vnd.openxmlformats-package.relationships+xml"/>
  <Override PartName="/ppt/slides/_rels/slide42.xml.rels" ContentType="application/vnd.openxmlformats-package.relationships+xml"/>
  <Override PartName="/ppt/slides/_rels/slide35.xml.rels" ContentType="application/vnd.openxmlformats-package.relationships+xml"/>
  <Override PartName="/ppt/slides/_rels/slide51.xml.rels" ContentType="application/vnd.openxmlformats-package.relationships+xml"/>
  <Override PartName="/ppt/slides/_rels/slide63.xml.rels" ContentType="application/vnd.openxmlformats-package.relationships+xml"/>
  <Override PartName="/ppt/slides/_rels/slide47.xml.rels" ContentType="application/vnd.openxmlformats-package.relationships+xml"/>
  <Override PartName="/ppt/slides/_rels/slide54.xml.rels" ContentType="application/vnd.openxmlformats-package.relationships+xml"/>
  <Override PartName="/ppt/slides/_rels/slide4.xml.rels" ContentType="application/vnd.openxmlformats-package.relationships+xml"/>
  <Override PartName="/ppt/slides/_rels/slide15.xml.rels" ContentType="application/vnd.openxmlformats-package.relationships+xml"/>
  <Override PartName="/ppt/slides/_rels/slide39.xml.rels" ContentType="application/vnd.openxmlformats-package.relationships+xml"/>
  <Override PartName="/ppt/slides/_rels/slide80.xml.rels" ContentType="application/vnd.openxmlformats-package.relationships+xml"/>
  <Override PartName="/ppt/slides/_rels/slide102.xml.rels" ContentType="application/vnd.openxmlformats-package.relationships+xml"/>
  <Override PartName="/ppt/slides/_rels/slide11.xml.rels" ContentType="application/vnd.openxmlformats-package.relationships+xml"/>
  <Override PartName="/ppt/slides/_rels/slide101.xml.rels" ContentType="application/vnd.openxmlformats-package.relationships+xml"/>
  <Override PartName="/ppt/slides/_rels/slide78.xml.rels" ContentType="application/vnd.openxmlformats-package.relationships+xml"/>
  <Override PartName="/ppt/slides/_rels/slide94.xml.rels" ContentType="application/vnd.openxmlformats-package.relationships+xml"/>
  <Override PartName="/ppt/slides/_rels/slide48.xml.rels" ContentType="application/vnd.openxmlformats-package.relationships+xml"/>
  <Override PartName="/ppt/slides/_rels/slide55.xml.rels" ContentType="application/vnd.openxmlformats-package.relationships+xml"/>
  <Override PartName="/ppt/slides/_rels/slide64.xml.rels" ContentType="application/vnd.openxmlformats-package.relationships+xml"/>
  <Override PartName="/ppt/slides/_rels/slide5.xml.rels" ContentType="application/vnd.openxmlformats-package.relationships+xml"/>
  <Override PartName="/ppt/slides/_rels/slide40.xml.rels" ContentType="application/vnd.openxmlformats-package.relationships+xml"/>
  <Override PartName="/ppt/slides/_rels/slide81.xml.rels" ContentType="application/vnd.openxmlformats-package.relationships+xml"/>
  <Override PartName="/ppt/slides/_rels/slide65.xml.rels" ContentType="application/vnd.openxmlformats-package.relationships+xml"/>
  <Override PartName="/ppt/slides/_rels/slide103.xml.rels" ContentType="application/vnd.openxmlformats-package.relationships+xml"/>
  <Override PartName="/ppt/slides/_rels/slide58.xml.rels" ContentType="application/vnd.openxmlformats-package.relationships+xml"/>
  <Override PartName="/ppt/slides/_rels/slide104.xml.rels" ContentType="application/vnd.openxmlformats-package.relationships+xml"/>
  <Override PartName="/ppt/slides/_rels/slide74.xml.rels" ContentType="application/vnd.openxmlformats-package.relationships+xml"/>
  <Override PartName="/ppt/slides/_rels/slide12.xml.rels" ContentType="application/vnd.openxmlformats-package.relationships+xml"/>
  <Override PartName="/ppt/slides/_rels/slide53.xml.rels" ContentType="application/vnd.openxmlformats-package.relationships+xml"/>
  <Override PartName="/ppt/slides/_rels/slide46.xml.rels" ContentType="application/vnd.openxmlformats-package.relationships+xml"/>
  <Override PartName="/ppt/slides/_rels/slide62.xml.rels" ContentType="application/vnd.openxmlformats-package.relationships+xml"/>
  <Override PartName="/ppt/slides/_rels/slide72.xml.rels" ContentType="application/vnd.openxmlformats-package.relationships+xml"/>
  <Override PartName="/ppt/slides/_rels/slide68.xml.rels" ContentType="application/vnd.openxmlformats-package.relationships+xml"/>
  <Override PartName="/ppt/slides/_rels/slide52.xml.rels" ContentType="application/vnd.openxmlformats-package.relationships+xml"/>
  <Override PartName="/ppt/slides/_rels/slide76.xml.rels" ContentType="application/vnd.openxmlformats-package.relationships+xml"/>
  <Override PartName="/ppt/slides/_rels/slide13.xml.rels" ContentType="application/vnd.openxmlformats-package.relationships+xml"/>
  <Override PartName="/ppt/slides/_rels/slide38.xml.rels" ContentType="application/vnd.openxmlformats-package.relationships+xml"/>
  <Override PartName="/ppt/slides/_rels/slide89.xml.rels" ContentType="application/vnd.openxmlformats-package.relationships+xml"/>
  <Override PartName="/ppt/slides/_rels/slide14.xml.rels" ContentType="application/vnd.openxmlformats-package.relationships+xml"/>
  <Override PartName="/ppt/slides/_rels/slide37.xml.rels" ContentType="application/vnd.openxmlformats-package.relationships+xml"/>
  <Override PartName="/ppt/slides/_rels/slide87.xml.rels" ContentType="application/vnd.openxmlformats-package.relationships+xml"/>
  <Override PartName="/ppt/slides/_rels/slide3.xml.rels" ContentType="application/vnd.openxmlformats-package.relationships+xml"/>
  <Override PartName="/ppt/slides/_rels/slide36.xml.rels" ContentType="application/vnd.openxmlformats-package.relationships+xml"/>
  <Override PartName="/ppt/slides/_rels/slide70.xml.rels" ContentType="application/vnd.openxmlformats-package.relationships+xml"/>
  <Override PartName="/ppt/slides/_rels/slide100.xml.rels" ContentType="application/vnd.openxmlformats-package.relationships+xml"/>
  <Override PartName="/ppt/slides/_rels/slide77.xml.rels" ContentType="application/vnd.openxmlformats-package.relationships+xml"/>
  <Override PartName="/ppt/slides/_rels/slide67.xml.rels" ContentType="application/vnd.openxmlformats-package.relationships+xml"/>
  <Override PartName="/ppt/slides/_rels/slide71.xml.rels" ContentType="application/vnd.openxmlformats-package.relationships+xml"/>
  <Override PartName="/ppt/slides/_rels/slide93.xml.rels" ContentType="application/vnd.openxmlformats-package.relationships+xml"/>
  <Override PartName="/ppt/slides/_rels/slide66.xml.rels" ContentType="application/vnd.openxmlformats-package.relationships+xml"/>
  <Override PartName="/ppt/slides/_rels/slide75.xml.rels" ContentType="application/vnd.openxmlformats-package.relationships+xml"/>
  <Override PartName="/ppt/slides/_rels/slide56.xml.rels" ContentType="application/vnd.openxmlformats-package.relationships+xml"/>
  <Override PartName="/ppt/slides/_rels/slide60.xml.rels" ContentType="application/vnd.openxmlformats-package.relationships+xml"/>
  <Override PartName="/ppt/slides/_rels/slide82.xml.rels" ContentType="application/vnd.openxmlformats-package.relationships+xml"/>
  <Override PartName="/ppt/slides/_rels/slide59.xml.rels" ContentType="application/vnd.openxmlformats-package.relationships+xml"/>
  <Override PartName="/ppt/slides/_rels/slide10.xml.rels" ContentType="application/vnd.openxmlformats-package.relationships+xml"/>
  <Override PartName="/ppt/slides/slide13.xml" ContentType="application/vnd.openxmlformats-officedocument.presentationml.slide+xml"/>
  <Override PartName="/ppt/slides/slide6.xml" ContentType="application/vnd.openxmlformats-officedocument.presentationml.slide+xml"/>
  <Override PartName="/ppt/slides/slide49.xml" ContentType="application/vnd.openxmlformats-officedocument.presentationml.slide+xml"/>
  <Override PartName="/ppt/slides/slide102.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44.xml" ContentType="application/vnd.openxmlformats-officedocument.presentationml.slide+xml"/>
  <Override PartName="/ppt/slides/slide9.xml" ContentType="application/vnd.openxmlformats-officedocument.presentationml.slide+xml"/>
  <Override PartName="/ppt/slides/slide16.xml" ContentType="application/vnd.openxmlformats-officedocument.presentationml.slide+xml"/>
  <Override PartName="/ppt/slides/slide81.xml" ContentType="application/vnd.openxmlformats-officedocument.presentationml.slide+xml"/>
  <Override PartName="/ppt/slides/slide48.xml" ContentType="application/vnd.openxmlformats-officedocument.presentationml.slide+xml"/>
  <Override PartName="/ppt/slides/slide101.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43.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Override PartName="/ppt/slides/slide80.xml" ContentType="application/vnd.openxmlformats-officedocument.presentationml.slide+xml"/>
  <Override PartName="/ppt/slides/slide47.xml" ContentType="application/vnd.openxmlformats-officedocument.presentationml.slide+xml"/>
  <Override PartName="/ppt/slides/slide100.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42.xml" ContentType="application/vnd.openxmlformats-officedocument.presentationml.slide+xml"/>
  <Override PartName="/ppt/slides/slide7.xml" ContentType="application/vnd.openxmlformats-officedocument.presentationml.slide+xml"/>
  <Override PartName="/ppt/slides/slide14.xml" ContentType="application/vnd.openxmlformats-officedocument.presentationml.slide+xml"/>
  <Override PartName="/ppt/slides/slide41.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1.xml" ContentType="application/vnd.openxmlformats-officedocument.presentationml.slide+xml"/>
  <Override PartName="/ppt/slides/slide74.xml" ContentType="application/vnd.openxmlformats-officedocument.presentationml.slide+xml"/>
  <Override PartName="/ppt/slides/slide2.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40.xml" ContentType="application/vnd.openxmlformats-officedocument.presentationml.slide+xml"/>
  <Override PartName="/ppt/slides/slide64.xml" ContentType="application/vnd.openxmlformats-officedocument.presentationml.slide+xml"/>
  <Override PartName="/ppt/slides/slide99.xml" ContentType="application/vnd.openxmlformats-officedocument.presentationml.slide+xml"/>
  <Override PartName="/ppt/slides/slide62.xml" ContentType="application/vnd.openxmlformats-officedocument.presentationml.slide+xml"/>
  <Override PartName="/ppt/slides/slide87.xml" ContentType="application/vnd.openxmlformats-officedocument.presentationml.slide+xml"/>
  <Override PartName="/ppt/slides/slide78.xml" ContentType="application/vnd.openxmlformats-officedocument.presentationml.slide+xml"/>
  <Override PartName="/ppt/slides/slide103.xml" ContentType="application/vnd.openxmlformats-officedocument.presentationml.slide+xml"/>
  <Override PartName="/ppt/slides/slide95.xml" ContentType="application/vnd.openxmlformats-officedocument.presentationml.slide+xml"/>
  <Override PartName="/ppt/slides/slide63.xml" ContentType="application/vnd.openxmlformats-officedocument.presentationml.slide+xml"/>
  <Override PartName="/ppt/slides/slide98.xml" ContentType="application/vnd.openxmlformats-officedocument.presentationml.slide+xml"/>
  <Override PartName="/ppt/slides/slide61.xml" ContentType="application/vnd.openxmlformats-officedocument.presentationml.slide+xml"/>
  <Override PartName="/ppt/slides/slide86.xml" ContentType="application/vnd.openxmlformats-officedocument.presentationml.slide+xml"/>
  <Override PartName="/ppt/slides/slide97.xml" ContentType="application/vnd.openxmlformats-officedocument.presentationml.slide+xml"/>
  <Override PartName="/ppt/slides/slide60.xml" ContentType="application/vnd.openxmlformats-officedocument.presentationml.slide+xml"/>
  <Override PartName="/ppt/slides/slide85.xml" ContentType="application/vnd.openxmlformats-officedocument.presentationml.slide+xml"/>
  <Override PartName="/ppt/slides/slide96.xml" ContentType="application/vnd.openxmlformats-officedocument.presentationml.slide+xml"/>
  <Override PartName="/ppt/slides/slide104.xml" ContentType="application/vnd.openxmlformats-officedocument.presentationml.slide+xml"/>
  <Override PartName="/ppt/slides/slide89.xml" ContentType="application/vnd.openxmlformats-officedocument.presentationml.slide+xml"/>
  <Override PartName="/ppt/slides/slide88.xml" ContentType="application/vnd.openxmlformats-officedocument.presentationml.slide+xml"/>
  <Override PartName="/ppt/slides/slide79.xml" ContentType="application/vnd.openxmlformats-officedocument.presentationml.slide+xml"/>
  <Override PartName="/ppt/slides/slide29.xml" ContentType="application/vnd.openxmlformats-officedocument.presentationml.slide+xml"/>
  <Override PartName="/ppt/slides/slide94.xml" ContentType="application/vnd.openxmlformats-officedocument.presentationml.slide+xml"/>
  <Override PartName="/ppt/slides/slide28.xml" ContentType="application/vnd.openxmlformats-officedocument.presentationml.slide+xml"/>
  <Override PartName="/ppt/slides/slide93.xml" ContentType="application/vnd.openxmlformats-officedocument.presentationml.slide+xml"/>
  <Override PartName="/ppt/slides/slide92.xml" ContentType="application/vnd.openxmlformats-officedocument.presentationml.slide+xml"/>
  <Override PartName="/ppt/slides/slide27.xml" ContentType="application/vnd.openxmlformats-officedocument.presentationml.slide+xml"/>
  <Override PartName="/ppt/slides/slide91.xml" ContentType="application/vnd.openxmlformats-officedocument.presentationml.slide+xml"/>
  <Override PartName="/ppt/slides/slide26.xml" ContentType="application/vnd.openxmlformats-officedocument.presentationml.slide+xml"/>
  <Override PartName="/ppt/slides/slide90.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59.xml" ContentType="application/vnd.openxmlformats-officedocument.presentationml.slide+xml"/>
  <Override PartName="/ppt/slides/slide21.xml" ContentType="application/vnd.openxmlformats-officedocument.presentationml.slide+xml"/>
  <Override PartName="/ppt/slides/slide58.xml" ContentType="application/vnd.openxmlformats-officedocument.presentationml.slide+xml"/>
  <Override PartName="/ppt/slides/slide19.xml" ContentType="application/vnd.openxmlformats-officedocument.presentationml.slide+xml"/>
  <Override PartName="/ppt/slides/slide84.xml" ContentType="application/vnd.openxmlformats-officedocument.presentationml.slide+xml"/>
  <Override PartName="/ppt/slides/slide20.xml" ContentType="application/vnd.openxmlformats-officedocument.presentationml.slide+xml"/>
  <Override PartName="/ppt/slides/slide57.xml" ContentType="application/vnd.openxmlformats-officedocument.presentationml.slide+xml"/>
  <Override PartName="/ppt/slides/slide18.xml" ContentType="application/vnd.openxmlformats-officedocument.presentationml.slide+xml"/>
  <Override PartName="/ppt/slides/slide83.xml" ContentType="application/vnd.openxmlformats-officedocument.presentationml.slide+xml"/>
  <Override PartName="/ppt/slides/slide17.xml" ContentType="application/vnd.openxmlformats-officedocument.presentationml.slide+xml"/>
  <Override PartName="/ppt/slides/slide8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 id="2147483765" r:id="rId11"/>
    <p:sldMasterId id="2147483778" r:id="rId12"/>
    <p:sldMasterId id="2147483791" r:id="rId13"/>
  </p:sld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 id="283" r:id="rId41"/>
    <p:sldId id="284" r:id="rId42"/>
    <p:sldId id="285" r:id="rId43"/>
    <p:sldId id="286" r:id="rId44"/>
    <p:sldId id="287" r:id="rId45"/>
    <p:sldId id="288" r:id="rId46"/>
    <p:sldId id="289" r:id="rId47"/>
    <p:sldId id="290" r:id="rId48"/>
    <p:sldId id="291" r:id="rId49"/>
    <p:sldId id="292" r:id="rId50"/>
    <p:sldId id="293" r:id="rId51"/>
    <p:sldId id="294" r:id="rId52"/>
    <p:sldId id="295" r:id="rId53"/>
    <p:sldId id="296" r:id="rId54"/>
    <p:sldId id="297" r:id="rId55"/>
    <p:sldId id="298" r:id="rId56"/>
    <p:sldId id="299" r:id="rId57"/>
    <p:sldId id="300" r:id="rId58"/>
    <p:sldId id="301" r:id="rId59"/>
    <p:sldId id="302" r:id="rId60"/>
    <p:sldId id="303" r:id="rId61"/>
    <p:sldId id="304" r:id="rId62"/>
    <p:sldId id="305" r:id="rId63"/>
    <p:sldId id="306" r:id="rId64"/>
    <p:sldId id="307" r:id="rId65"/>
    <p:sldId id="308" r:id="rId66"/>
    <p:sldId id="309" r:id="rId67"/>
    <p:sldId id="310" r:id="rId68"/>
    <p:sldId id="311" r:id="rId69"/>
    <p:sldId id="312" r:id="rId70"/>
    <p:sldId id="313" r:id="rId71"/>
    <p:sldId id="314" r:id="rId72"/>
    <p:sldId id="315" r:id="rId73"/>
    <p:sldId id="316" r:id="rId74"/>
    <p:sldId id="317" r:id="rId75"/>
    <p:sldId id="318" r:id="rId76"/>
    <p:sldId id="319" r:id="rId77"/>
    <p:sldId id="320" r:id="rId78"/>
    <p:sldId id="321" r:id="rId79"/>
    <p:sldId id="322" r:id="rId80"/>
    <p:sldId id="323" r:id="rId81"/>
    <p:sldId id="324" r:id="rId82"/>
    <p:sldId id="325" r:id="rId83"/>
    <p:sldId id="326" r:id="rId84"/>
    <p:sldId id="327" r:id="rId85"/>
    <p:sldId id="328" r:id="rId86"/>
    <p:sldId id="329" r:id="rId87"/>
    <p:sldId id="330" r:id="rId88"/>
    <p:sldId id="331" r:id="rId89"/>
    <p:sldId id="332" r:id="rId90"/>
    <p:sldId id="333" r:id="rId91"/>
    <p:sldId id="334" r:id="rId92"/>
    <p:sldId id="335" r:id="rId93"/>
    <p:sldId id="336" r:id="rId94"/>
    <p:sldId id="337" r:id="rId95"/>
    <p:sldId id="338" r:id="rId96"/>
    <p:sldId id="339" r:id="rId97"/>
    <p:sldId id="340" r:id="rId98"/>
    <p:sldId id="341" r:id="rId99"/>
    <p:sldId id="342" r:id="rId100"/>
    <p:sldId id="343" r:id="rId101"/>
    <p:sldId id="344" r:id="rId102"/>
    <p:sldId id="345" r:id="rId103"/>
    <p:sldId id="346" r:id="rId104"/>
    <p:sldId id="347" r:id="rId105"/>
    <p:sldId id="348" r:id="rId106"/>
    <p:sldId id="349" r:id="rId107"/>
    <p:sldId id="350" r:id="rId108"/>
    <p:sldId id="351" r:id="rId109"/>
    <p:sldId id="352" r:id="rId110"/>
    <p:sldId id="353" r:id="rId111"/>
    <p:sldId id="354" r:id="rId112"/>
    <p:sldId id="355" r:id="rId113"/>
    <p:sldId id="356" r:id="rId114"/>
    <p:sldId id="357" r:id="rId115"/>
    <p:sldId id="358" r:id="rId116"/>
    <p:sldId id="359" r:id="rId117"/>
  </p:sldIdLst>
  <p:sldSz cx="10080625" cy="567055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 Target="slides/slide1.xml"/><Relationship Id="rId15" Type="http://schemas.openxmlformats.org/officeDocument/2006/relationships/slide" Target="slides/slide2.xml"/><Relationship Id="rId16" Type="http://schemas.openxmlformats.org/officeDocument/2006/relationships/slide" Target="slides/slide3.xml"/><Relationship Id="rId17" Type="http://schemas.openxmlformats.org/officeDocument/2006/relationships/slide" Target="slides/slide4.xml"/><Relationship Id="rId18" Type="http://schemas.openxmlformats.org/officeDocument/2006/relationships/slide" Target="slides/slide5.xml"/><Relationship Id="rId19" Type="http://schemas.openxmlformats.org/officeDocument/2006/relationships/slide" Target="slides/slide6.xml"/><Relationship Id="rId20" Type="http://schemas.openxmlformats.org/officeDocument/2006/relationships/slide" Target="slides/slide7.xml"/><Relationship Id="rId21" Type="http://schemas.openxmlformats.org/officeDocument/2006/relationships/slide" Target="slides/slide8.xml"/><Relationship Id="rId22" Type="http://schemas.openxmlformats.org/officeDocument/2006/relationships/slide" Target="slides/slide9.xml"/><Relationship Id="rId23" Type="http://schemas.openxmlformats.org/officeDocument/2006/relationships/slide" Target="slides/slide10.xml"/><Relationship Id="rId24" Type="http://schemas.openxmlformats.org/officeDocument/2006/relationships/slide" Target="slides/slide11.xml"/><Relationship Id="rId25" Type="http://schemas.openxmlformats.org/officeDocument/2006/relationships/slide" Target="slides/slide12.xml"/><Relationship Id="rId26" Type="http://schemas.openxmlformats.org/officeDocument/2006/relationships/slide" Target="slides/slide13.xml"/><Relationship Id="rId27" Type="http://schemas.openxmlformats.org/officeDocument/2006/relationships/slide" Target="slides/slide14.xml"/><Relationship Id="rId28" Type="http://schemas.openxmlformats.org/officeDocument/2006/relationships/slide" Target="slides/slide15.xml"/><Relationship Id="rId29" Type="http://schemas.openxmlformats.org/officeDocument/2006/relationships/slide" Target="slides/slide16.xml"/><Relationship Id="rId30" Type="http://schemas.openxmlformats.org/officeDocument/2006/relationships/slide" Target="slides/slide17.xml"/><Relationship Id="rId31" Type="http://schemas.openxmlformats.org/officeDocument/2006/relationships/slide" Target="slides/slide18.xml"/><Relationship Id="rId32" Type="http://schemas.openxmlformats.org/officeDocument/2006/relationships/slide" Target="slides/slide19.xml"/><Relationship Id="rId33" Type="http://schemas.openxmlformats.org/officeDocument/2006/relationships/slide" Target="slides/slide20.xml"/><Relationship Id="rId34" Type="http://schemas.openxmlformats.org/officeDocument/2006/relationships/slide" Target="slides/slide21.xml"/><Relationship Id="rId35" Type="http://schemas.openxmlformats.org/officeDocument/2006/relationships/slide" Target="slides/slide22.xml"/><Relationship Id="rId36" Type="http://schemas.openxmlformats.org/officeDocument/2006/relationships/slide" Target="slides/slide23.xml"/><Relationship Id="rId37" Type="http://schemas.openxmlformats.org/officeDocument/2006/relationships/slide" Target="slides/slide24.xml"/><Relationship Id="rId38" Type="http://schemas.openxmlformats.org/officeDocument/2006/relationships/slide" Target="slides/slide25.xml"/><Relationship Id="rId39" Type="http://schemas.openxmlformats.org/officeDocument/2006/relationships/slide" Target="slides/slide26.xml"/><Relationship Id="rId40" Type="http://schemas.openxmlformats.org/officeDocument/2006/relationships/slide" Target="slides/slide27.xml"/><Relationship Id="rId41" Type="http://schemas.openxmlformats.org/officeDocument/2006/relationships/slide" Target="slides/slide28.xml"/><Relationship Id="rId42" Type="http://schemas.openxmlformats.org/officeDocument/2006/relationships/slide" Target="slides/slide29.xml"/><Relationship Id="rId43" Type="http://schemas.openxmlformats.org/officeDocument/2006/relationships/slide" Target="slides/slide30.xml"/><Relationship Id="rId44" Type="http://schemas.openxmlformats.org/officeDocument/2006/relationships/slide" Target="slides/slide31.xml"/><Relationship Id="rId45" Type="http://schemas.openxmlformats.org/officeDocument/2006/relationships/slide" Target="slides/slide32.xml"/><Relationship Id="rId46" Type="http://schemas.openxmlformats.org/officeDocument/2006/relationships/slide" Target="slides/slide33.xml"/><Relationship Id="rId47" Type="http://schemas.openxmlformats.org/officeDocument/2006/relationships/slide" Target="slides/slide34.xml"/><Relationship Id="rId48" Type="http://schemas.openxmlformats.org/officeDocument/2006/relationships/slide" Target="slides/slide35.xml"/><Relationship Id="rId49" Type="http://schemas.openxmlformats.org/officeDocument/2006/relationships/slide" Target="slides/slide36.xml"/><Relationship Id="rId50" Type="http://schemas.openxmlformats.org/officeDocument/2006/relationships/slide" Target="slides/slide37.xml"/><Relationship Id="rId51" Type="http://schemas.openxmlformats.org/officeDocument/2006/relationships/slide" Target="slides/slide38.xml"/><Relationship Id="rId52" Type="http://schemas.openxmlformats.org/officeDocument/2006/relationships/slide" Target="slides/slide39.xml"/><Relationship Id="rId53" Type="http://schemas.openxmlformats.org/officeDocument/2006/relationships/slide" Target="slides/slide40.xml"/><Relationship Id="rId54" Type="http://schemas.openxmlformats.org/officeDocument/2006/relationships/slide" Target="slides/slide41.xml"/><Relationship Id="rId55" Type="http://schemas.openxmlformats.org/officeDocument/2006/relationships/slide" Target="slides/slide42.xml"/><Relationship Id="rId56" Type="http://schemas.openxmlformats.org/officeDocument/2006/relationships/slide" Target="slides/slide43.xml"/><Relationship Id="rId57" Type="http://schemas.openxmlformats.org/officeDocument/2006/relationships/slide" Target="slides/slide44.xml"/><Relationship Id="rId58" Type="http://schemas.openxmlformats.org/officeDocument/2006/relationships/slide" Target="slides/slide45.xml"/><Relationship Id="rId59" Type="http://schemas.openxmlformats.org/officeDocument/2006/relationships/slide" Target="slides/slide46.xml"/><Relationship Id="rId60" Type="http://schemas.openxmlformats.org/officeDocument/2006/relationships/slide" Target="slides/slide47.xml"/><Relationship Id="rId61" Type="http://schemas.openxmlformats.org/officeDocument/2006/relationships/slide" Target="slides/slide48.xml"/><Relationship Id="rId62" Type="http://schemas.openxmlformats.org/officeDocument/2006/relationships/slide" Target="slides/slide49.xml"/><Relationship Id="rId63" Type="http://schemas.openxmlformats.org/officeDocument/2006/relationships/slide" Target="slides/slide50.xml"/><Relationship Id="rId64" Type="http://schemas.openxmlformats.org/officeDocument/2006/relationships/slide" Target="slides/slide51.xml"/><Relationship Id="rId65" Type="http://schemas.openxmlformats.org/officeDocument/2006/relationships/slide" Target="slides/slide52.xml"/><Relationship Id="rId66" Type="http://schemas.openxmlformats.org/officeDocument/2006/relationships/slide" Target="slides/slide53.xml"/><Relationship Id="rId67" Type="http://schemas.openxmlformats.org/officeDocument/2006/relationships/slide" Target="slides/slide54.xml"/><Relationship Id="rId68" Type="http://schemas.openxmlformats.org/officeDocument/2006/relationships/slide" Target="slides/slide55.xml"/><Relationship Id="rId69" Type="http://schemas.openxmlformats.org/officeDocument/2006/relationships/slide" Target="slides/slide56.xml"/><Relationship Id="rId70" Type="http://schemas.openxmlformats.org/officeDocument/2006/relationships/slide" Target="slides/slide57.xml"/><Relationship Id="rId71" Type="http://schemas.openxmlformats.org/officeDocument/2006/relationships/slide" Target="slides/slide58.xml"/><Relationship Id="rId72" Type="http://schemas.openxmlformats.org/officeDocument/2006/relationships/slide" Target="slides/slide59.xml"/><Relationship Id="rId73" Type="http://schemas.openxmlformats.org/officeDocument/2006/relationships/slide" Target="slides/slide60.xml"/><Relationship Id="rId74" Type="http://schemas.openxmlformats.org/officeDocument/2006/relationships/slide" Target="slides/slide61.xml"/><Relationship Id="rId75" Type="http://schemas.openxmlformats.org/officeDocument/2006/relationships/slide" Target="slides/slide62.xml"/><Relationship Id="rId76" Type="http://schemas.openxmlformats.org/officeDocument/2006/relationships/slide" Target="slides/slide63.xml"/><Relationship Id="rId77" Type="http://schemas.openxmlformats.org/officeDocument/2006/relationships/slide" Target="slides/slide64.xml"/><Relationship Id="rId78" Type="http://schemas.openxmlformats.org/officeDocument/2006/relationships/slide" Target="slides/slide65.xml"/><Relationship Id="rId79" Type="http://schemas.openxmlformats.org/officeDocument/2006/relationships/slide" Target="slides/slide66.xml"/><Relationship Id="rId80" Type="http://schemas.openxmlformats.org/officeDocument/2006/relationships/slide" Target="slides/slide67.xml"/><Relationship Id="rId81" Type="http://schemas.openxmlformats.org/officeDocument/2006/relationships/slide" Target="slides/slide68.xml"/><Relationship Id="rId82" Type="http://schemas.openxmlformats.org/officeDocument/2006/relationships/slide" Target="slides/slide69.xml"/><Relationship Id="rId83" Type="http://schemas.openxmlformats.org/officeDocument/2006/relationships/slide" Target="slides/slide70.xml"/><Relationship Id="rId84" Type="http://schemas.openxmlformats.org/officeDocument/2006/relationships/slide" Target="slides/slide71.xml"/><Relationship Id="rId85" Type="http://schemas.openxmlformats.org/officeDocument/2006/relationships/slide" Target="slides/slide72.xml"/><Relationship Id="rId86" Type="http://schemas.openxmlformats.org/officeDocument/2006/relationships/slide" Target="slides/slide73.xml"/><Relationship Id="rId87" Type="http://schemas.openxmlformats.org/officeDocument/2006/relationships/slide" Target="slides/slide74.xml"/><Relationship Id="rId88" Type="http://schemas.openxmlformats.org/officeDocument/2006/relationships/slide" Target="slides/slide75.xml"/><Relationship Id="rId89" Type="http://schemas.openxmlformats.org/officeDocument/2006/relationships/slide" Target="slides/slide76.xml"/><Relationship Id="rId90" Type="http://schemas.openxmlformats.org/officeDocument/2006/relationships/slide" Target="slides/slide77.xml"/><Relationship Id="rId91" Type="http://schemas.openxmlformats.org/officeDocument/2006/relationships/slide" Target="slides/slide78.xml"/><Relationship Id="rId92" Type="http://schemas.openxmlformats.org/officeDocument/2006/relationships/slide" Target="slides/slide79.xml"/><Relationship Id="rId93" Type="http://schemas.openxmlformats.org/officeDocument/2006/relationships/slide" Target="slides/slide80.xml"/><Relationship Id="rId94" Type="http://schemas.openxmlformats.org/officeDocument/2006/relationships/slide" Target="slides/slide81.xml"/><Relationship Id="rId95" Type="http://schemas.openxmlformats.org/officeDocument/2006/relationships/slide" Target="slides/slide82.xml"/><Relationship Id="rId96" Type="http://schemas.openxmlformats.org/officeDocument/2006/relationships/slide" Target="slides/slide83.xml"/><Relationship Id="rId97" Type="http://schemas.openxmlformats.org/officeDocument/2006/relationships/slide" Target="slides/slide84.xml"/><Relationship Id="rId98" Type="http://schemas.openxmlformats.org/officeDocument/2006/relationships/slide" Target="slides/slide85.xml"/><Relationship Id="rId99" Type="http://schemas.openxmlformats.org/officeDocument/2006/relationships/slide" Target="slides/slide86.xml"/><Relationship Id="rId100" Type="http://schemas.openxmlformats.org/officeDocument/2006/relationships/slide" Target="slides/slide87.xml"/><Relationship Id="rId101" Type="http://schemas.openxmlformats.org/officeDocument/2006/relationships/slide" Target="slides/slide88.xml"/><Relationship Id="rId102" Type="http://schemas.openxmlformats.org/officeDocument/2006/relationships/slide" Target="slides/slide89.xml"/><Relationship Id="rId103" Type="http://schemas.openxmlformats.org/officeDocument/2006/relationships/slide" Target="slides/slide90.xml"/><Relationship Id="rId104" Type="http://schemas.openxmlformats.org/officeDocument/2006/relationships/slide" Target="slides/slide91.xml"/><Relationship Id="rId105" Type="http://schemas.openxmlformats.org/officeDocument/2006/relationships/slide" Target="slides/slide92.xml"/><Relationship Id="rId106" Type="http://schemas.openxmlformats.org/officeDocument/2006/relationships/slide" Target="slides/slide93.xml"/><Relationship Id="rId107" Type="http://schemas.openxmlformats.org/officeDocument/2006/relationships/slide" Target="slides/slide94.xml"/><Relationship Id="rId108" Type="http://schemas.openxmlformats.org/officeDocument/2006/relationships/slide" Target="slides/slide95.xml"/><Relationship Id="rId109" Type="http://schemas.openxmlformats.org/officeDocument/2006/relationships/slide" Target="slides/slide96.xml"/><Relationship Id="rId110" Type="http://schemas.openxmlformats.org/officeDocument/2006/relationships/slide" Target="slides/slide97.xml"/><Relationship Id="rId111" Type="http://schemas.openxmlformats.org/officeDocument/2006/relationships/slide" Target="slides/slide98.xml"/><Relationship Id="rId112" Type="http://schemas.openxmlformats.org/officeDocument/2006/relationships/slide" Target="slides/slide99.xml"/><Relationship Id="rId113" Type="http://schemas.openxmlformats.org/officeDocument/2006/relationships/slide" Target="slides/slide100.xml"/><Relationship Id="rId114" Type="http://schemas.openxmlformats.org/officeDocument/2006/relationships/slide" Target="slides/slide101.xml"/><Relationship Id="rId115" Type="http://schemas.openxmlformats.org/officeDocument/2006/relationships/slide" Target="slides/slide102.xml"/><Relationship Id="rId116" Type="http://schemas.openxmlformats.org/officeDocument/2006/relationships/slide" Target="slides/slide103.xml"/><Relationship Id="rId117" Type="http://schemas.openxmlformats.org/officeDocument/2006/relationships/slide" Target="slides/slide104.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3.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4.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5.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6.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7.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8.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9.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30.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5.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6.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7.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8.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9.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0.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1.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24" name="PlaceHolder 2"/>
          <p:cNvSpPr>
            <a:spLocks noGrp="1"/>
          </p:cNvSpPr>
          <p:nvPr>
            <p:ph type="body"/>
          </p:nvPr>
        </p:nvSpPr>
        <p:spPr>
          <a:xfrm>
            <a:off x="504000" y="1326600"/>
            <a:ext cx="9072000" cy="1568520"/>
          </a:xfrm>
          <a:prstGeom prst="rect">
            <a:avLst/>
          </a:prstGeom>
        </p:spPr>
        <p:txBody>
          <a:bodyPr lIns="0" rIns="0" tIns="0" bIns="0">
            <a:normAutofit/>
          </a:bodyPr>
          <a:p>
            <a:endParaRPr b="0" lang="en-US" sz="3200" spc="-1" strike="noStrike">
              <a:latin typeface="Arial"/>
            </a:endParaRPr>
          </a:p>
        </p:txBody>
      </p:sp>
      <p:sp>
        <p:nvSpPr>
          <p:cNvPr id="25" name="PlaceHolder 3"/>
          <p:cNvSpPr>
            <a:spLocks noGrp="1"/>
          </p:cNvSpPr>
          <p:nvPr>
            <p:ph type="body"/>
          </p:nvPr>
        </p:nvSpPr>
        <p:spPr>
          <a:xfrm>
            <a:off x="504000" y="3044520"/>
            <a:ext cx="907200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10"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311" name="PlaceHolder 2"/>
          <p:cNvSpPr>
            <a:spLocks noGrp="1"/>
          </p:cNvSpPr>
          <p:nvPr>
            <p:ph type="body"/>
          </p:nvPr>
        </p:nvSpPr>
        <p:spPr>
          <a:xfrm>
            <a:off x="504000" y="1326600"/>
            <a:ext cx="4426920" cy="3288600"/>
          </a:xfrm>
          <a:prstGeom prst="rect">
            <a:avLst/>
          </a:prstGeom>
        </p:spPr>
        <p:txBody>
          <a:bodyPr lIns="0" rIns="0" tIns="0" bIns="0">
            <a:normAutofit/>
          </a:bodyPr>
          <a:p>
            <a:endParaRPr b="0" lang="en-US" sz="3200" spc="-1" strike="noStrike">
              <a:latin typeface="Arial"/>
            </a:endParaRPr>
          </a:p>
        </p:txBody>
      </p:sp>
      <p:sp>
        <p:nvSpPr>
          <p:cNvPr id="312" name="PlaceHolder 3"/>
          <p:cNvSpPr>
            <a:spLocks noGrp="1"/>
          </p:cNvSpPr>
          <p:nvPr>
            <p:ph type="body"/>
          </p:nvPr>
        </p:nvSpPr>
        <p:spPr>
          <a:xfrm>
            <a:off x="5152680" y="1326600"/>
            <a:ext cx="4426920" cy="328860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13"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14" name="PlaceHolder 1"/>
          <p:cNvSpPr>
            <a:spLocks noGrp="1"/>
          </p:cNvSpPr>
          <p:nvPr>
            <p:ph type="subTitle"/>
          </p:nvPr>
        </p:nvSpPr>
        <p:spPr>
          <a:xfrm>
            <a:off x="504000" y="226080"/>
            <a:ext cx="9072000" cy="43884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15"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316" name="PlaceHolder 2"/>
          <p:cNvSpPr>
            <a:spLocks noGrp="1"/>
          </p:cNvSpPr>
          <p:nvPr>
            <p:ph type="body"/>
          </p:nvPr>
        </p:nvSpPr>
        <p:spPr>
          <a:xfrm>
            <a:off x="504000" y="1326600"/>
            <a:ext cx="4426920" cy="1568520"/>
          </a:xfrm>
          <a:prstGeom prst="rect">
            <a:avLst/>
          </a:prstGeom>
        </p:spPr>
        <p:txBody>
          <a:bodyPr lIns="0" rIns="0" tIns="0" bIns="0">
            <a:normAutofit/>
          </a:bodyPr>
          <a:p>
            <a:endParaRPr b="0" lang="en-US" sz="3200" spc="-1" strike="noStrike">
              <a:latin typeface="Arial"/>
            </a:endParaRPr>
          </a:p>
        </p:txBody>
      </p:sp>
      <p:sp>
        <p:nvSpPr>
          <p:cNvPr id="317" name="PlaceHolder 3"/>
          <p:cNvSpPr>
            <a:spLocks noGrp="1"/>
          </p:cNvSpPr>
          <p:nvPr>
            <p:ph type="body"/>
          </p:nvPr>
        </p:nvSpPr>
        <p:spPr>
          <a:xfrm>
            <a:off x="5152680" y="1326600"/>
            <a:ext cx="4426920" cy="3288600"/>
          </a:xfrm>
          <a:prstGeom prst="rect">
            <a:avLst/>
          </a:prstGeom>
        </p:spPr>
        <p:txBody>
          <a:bodyPr lIns="0" rIns="0" tIns="0" bIns="0">
            <a:normAutofit/>
          </a:bodyPr>
          <a:p>
            <a:endParaRPr b="0" lang="en-US" sz="3200" spc="-1" strike="noStrike">
              <a:latin typeface="Arial"/>
            </a:endParaRPr>
          </a:p>
        </p:txBody>
      </p:sp>
      <p:sp>
        <p:nvSpPr>
          <p:cNvPr id="318" name="PlaceHolder 4"/>
          <p:cNvSpPr>
            <a:spLocks noGrp="1"/>
          </p:cNvSpPr>
          <p:nvPr>
            <p:ph type="body"/>
          </p:nvPr>
        </p:nvSpPr>
        <p:spPr>
          <a:xfrm>
            <a:off x="504000" y="3044520"/>
            <a:ext cx="442692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19"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320" name="PlaceHolder 2"/>
          <p:cNvSpPr>
            <a:spLocks noGrp="1"/>
          </p:cNvSpPr>
          <p:nvPr>
            <p:ph type="body"/>
          </p:nvPr>
        </p:nvSpPr>
        <p:spPr>
          <a:xfrm>
            <a:off x="504000" y="1326600"/>
            <a:ext cx="4426920" cy="3288600"/>
          </a:xfrm>
          <a:prstGeom prst="rect">
            <a:avLst/>
          </a:prstGeom>
        </p:spPr>
        <p:txBody>
          <a:bodyPr lIns="0" rIns="0" tIns="0" bIns="0">
            <a:normAutofit/>
          </a:bodyPr>
          <a:p>
            <a:endParaRPr b="0" lang="en-US" sz="3200" spc="-1" strike="noStrike">
              <a:latin typeface="Arial"/>
            </a:endParaRPr>
          </a:p>
        </p:txBody>
      </p:sp>
      <p:sp>
        <p:nvSpPr>
          <p:cNvPr id="321" name="PlaceHolder 3"/>
          <p:cNvSpPr>
            <a:spLocks noGrp="1"/>
          </p:cNvSpPr>
          <p:nvPr>
            <p:ph type="body"/>
          </p:nvPr>
        </p:nvSpPr>
        <p:spPr>
          <a:xfrm>
            <a:off x="5152680" y="1326600"/>
            <a:ext cx="4426920" cy="1568520"/>
          </a:xfrm>
          <a:prstGeom prst="rect">
            <a:avLst/>
          </a:prstGeom>
        </p:spPr>
        <p:txBody>
          <a:bodyPr lIns="0" rIns="0" tIns="0" bIns="0">
            <a:normAutofit/>
          </a:bodyPr>
          <a:p>
            <a:endParaRPr b="0" lang="en-US" sz="3200" spc="-1" strike="noStrike">
              <a:latin typeface="Arial"/>
            </a:endParaRPr>
          </a:p>
        </p:txBody>
      </p:sp>
      <p:sp>
        <p:nvSpPr>
          <p:cNvPr id="322" name="PlaceHolder 4"/>
          <p:cNvSpPr>
            <a:spLocks noGrp="1"/>
          </p:cNvSpPr>
          <p:nvPr>
            <p:ph type="body"/>
          </p:nvPr>
        </p:nvSpPr>
        <p:spPr>
          <a:xfrm>
            <a:off x="5152680" y="3044520"/>
            <a:ext cx="442692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23"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324" name="PlaceHolder 2"/>
          <p:cNvSpPr>
            <a:spLocks noGrp="1"/>
          </p:cNvSpPr>
          <p:nvPr>
            <p:ph type="body"/>
          </p:nvPr>
        </p:nvSpPr>
        <p:spPr>
          <a:xfrm>
            <a:off x="504000" y="1326600"/>
            <a:ext cx="4426920" cy="1568520"/>
          </a:xfrm>
          <a:prstGeom prst="rect">
            <a:avLst/>
          </a:prstGeom>
        </p:spPr>
        <p:txBody>
          <a:bodyPr lIns="0" rIns="0" tIns="0" bIns="0">
            <a:normAutofit/>
          </a:bodyPr>
          <a:p>
            <a:endParaRPr b="0" lang="en-US" sz="3200" spc="-1" strike="noStrike">
              <a:latin typeface="Arial"/>
            </a:endParaRPr>
          </a:p>
        </p:txBody>
      </p:sp>
      <p:sp>
        <p:nvSpPr>
          <p:cNvPr id="325" name="PlaceHolder 3"/>
          <p:cNvSpPr>
            <a:spLocks noGrp="1"/>
          </p:cNvSpPr>
          <p:nvPr>
            <p:ph type="body"/>
          </p:nvPr>
        </p:nvSpPr>
        <p:spPr>
          <a:xfrm>
            <a:off x="5152680" y="1326600"/>
            <a:ext cx="4426920" cy="1568520"/>
          </a:xfrm>
          <a:prstGeom prst="rect">
            <a:avLst/>
          </a:prstGeom>
        </p:spPr>
        <p:txBody>
          <a:bodyPr lIns="0" rIns="0" tIns="0" bIns="0">
            <a:normAutofit/>
          </a:bodyPr>
          <a:p>
            <a:endParaRPr b="0" lang="en-US" sz="3200" spc="-1" strike="noStrike">
              <a:latin typeface="Arial"/>
            </a:endParaRPr>
          </a:p>
        </p:txBody>
      </p:sp>
      <p:sp>
        <p:nvSpPr>
          <p:cNvPr id="326" name="PlaceHolder 4"/>
          <p:cNvSpPr>
            <a:spLocks noGrp="1"/>
          </p:cNvSpPr>
          <p:nvPr>
            <p:ph type="body"/>
          </p:nvPr>
        </p:nvSpPr>
        <p:spPr>
          <a:xfrm>
            <a:off x="504000" y="3044520"/>
            <a:ext cx="907200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27"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328" name="PlaceHolder 2"/>
          <p:cNvSpPr>
            <a:spLocks noGrp="1"/>
          </p:cNvSpPr>
          <p:nvPr>
            <p:ph type="body"/>
          </p:nvPr>
        </p:nvSpPr>
        <p:spPr>
          <a:xfrm>
            <a:off x="504000" y="1326600"/>
            <a:ext cx="9072000" cy="1568520"/>
          </a:xfrm>
          <a:prstGeom prst="rect">
            <a:avLst/>
          </a:prstGeom>
        </p:spPr>
        <p:txBody>
          <a:bodyPr lIns="0" rIns="0" tIns="0" bIns="0">
            <a:normAutofit/>
          </a:bodyPr>
          <a:p>
            <a:endParaRPr b="0" lang="en-US" sz="3200" spc="-1" strike="noStrike">
              <a:latin typeface="Arial"/>
            </a:endParaRPr>
          </a:p>
        </p:txBody>
      </p:sp>
      <p:sp>
        <p:nvSpPr>
          <p:cNvPr id="329" name="PlaceHolder 3"/>
          <p:cNvSpPr>
            <a:spLocks noGrp="1"/>
          </p:cNvSpPr>
          <p:nvPr>
            <p:ph type="body"/>
          </p:nvPr>
        </p:nvSpPr>
        <p:spPr>
          <a:xfrm>
            <a:off x="504000" y="3044520"/>
            <a:ext cx="907200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0"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331" name="PlaceHolder 2"/>
          <p:cNvSpPr>
            <a:spLocks noGrp="1"/>
          </p:cNvSpPr>
          <p:nvPr>
            <p:ph type="body"/>
          </p:nvPr>
        </p:nvSpPr>
        <p:spPr>
          <a:xfrm>
            <a:off x="504000" y="1326600"/>
            <a:ext cx="4426920" cy="1568520"/>
          </a:xfrm>
          <a:prstGeom prst="rect">
            <a:avLst/>
          </a:prstGeom>
        </p:spPr>
        <p:txBody>
          <a:bodyPr lIns="0" rIns="0" tIns="0" bIns="0">
            <a:normAutofit/>
          </a:bodyPr>
          <a:p>
            <a:endParaRPr b="0" lang="en-US" sz="3200" spc="-1" strike="noStrike">
              <a:latin typeface="Arial"/>
            </a:endParaRPr>
          </a:p>
        </p:txBody>
      </p:sp>
      <p:sp>
        <p:nvSpPr>
          <p:cNvPr id="332" name="PlaceHolder 3"/>
          <p:cNvSpPr>
            <a:spLocks noGrp="1"/>
          </p:cNvSpPr>
          <p:nvPr>
            <p:ph type="body"/>
          </p:nvPr>
        </p:nvSpPr>
        <p:spPr>
          <a:xfrm>
            <a:off x="5152680" y="1326600"/>
            <a:ext cx="4426920" cy="1568520"/>
          </a:xfrm>
          <a:prstGeom prst="rect">
            <a:avLst/>
          </a:prstGeom>
        </p:spPr>
        <p:txBody>
          <a:bodyPr lIns="0" rIns="0" tIns="0" bIns="0">
            <a:normAutofit/>
          </a:bodyPr>
          <a:p>
            <a:endParaRPr b="0" lang="en-US" sz="3200" spc="-1" strike="noStrike">
              <a:latin typeface="Arial"/>
            </a:endParaRPr>
          </a:p>
        </p:txBody>
      </p:sp>
      <p:sp>
        <p:nvSpPr>
          <p:cNvPr id="333" name="PlaceHolder 4"/>
          <p:cNvSpPr>
            <a:spLocks noGrp="1"/>
          </p:cNvSpPr>
          <p:nvPr>
            <p:ph type="body"/>
          </p:nvPr>
        </p:nvSpPr>
        <p:spPr>
          <a:xfrm>
            <a:off x="504000" y="3044520"/>
            <a:ext cx="4426920" cy="1568520"/>
          </a:xfrm>
          <a:prstGeom prst="rect">
            <a:avLst/>
          </a:prstGeom>
        </p:spPr>
        <p:txBody>
          <a:bodyPr lIns="0" rIns="0" tIns="0" bIns="0">
            <a:normAutofit/>
          </a:bodyPr>
          <a:p>
            <a:endParaRPr b="0" lang="en-US" sz="3200" spc="-1" strike="noStrike">
              <a:latin typeface="Arial"/>
            </a:endParaRPr>
          </a:p>
        </p:txBody>
      </p:sp>
      <p:sp>
        <p:nvSpPr>
          <p:cNvPr id="334" name="PlaceHolder 5"/>
          <p:cNvSpPr>
            <a:spLocks noGrp="1"/>
          </p:cNvSpPr>
          <p:nvPr>
            <p:ph type="body"/>
          </p:nvPr>
        </p:nvSpPr>
        <p:spPr>
          <a:xfrm>
            <a:off x="5152680" y="3044520"/>
            <a:ext cx="442692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35"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336" name="PlaceHolder 2"/>
          <p:cNvSpPr>
            <a:spLocks noGrp="1"/>
          </p:cNvSpPr>
          <p:nvPr>
            <p:ph type="body"/>
          </p:nvPr>
        </p:nvSpPr>
        <p:spPr>
          <a:xfrm>
            <a:off x="504000" y="1326600"/>
            <a:ext cx="2921040" cy="1568520"/>
          </a:xfrm>
          <a:prstGeom prst="rect">
            <a:avLst/>
          </a:prstGeom>
        </p:spPr>
        <p:txBody>
          <a:bodyPr lIns="0" rIns="0" tIns="0" bIns="0">
            <a:normAutofit/>
          </a:bodyPr>
          <a:p>
            <a:endParaRPr b="0" lang="en-US" sz="3200" spc="-1" strike="noStrike">
              <a:latin typeface="Arial"/>
            </a:endParaRPr>
          </a:p>
        </p:txBody>
      </p:sp>
      <p:sp>
        <p:nvSpPr>
          <p:cNvPr id="337" name="PlaceHolder 3"/>
          <p:cNvSpPr>
            <a:spLocks noGrp="1"/>
          </p:cNvSpPr>
          <p:nvPr>
            <p:ph type="body"/>
          </p:nvPr>
        </p:nvSpPr>
        <p:spPr>
          <a:xfrm>
            <a:off x="3571560" y="1326600"/>
            <a:ext cx="2921040" cy="1568520"/>
          </a:xfrm>
          <a:prstGeom prst="rect">
            <a:avLst/>
          </a:prstGeom>
        </p:spPr>
        <p:txBody>
          <a:bodyPr lIns="0" rIns="0" tIns="0" bIns="0">
            <a:normAutofit/>
          </a:bodyPr>
          <a:p>
            <a:endParaRPr b="0" lang="en-US" sz="3200" spc="-1" strike="noStrike">
              <a:latin typeface="Arial"/>
            </a:endParaRPr>
          </a:p>
        </p:txBody>
      </p:sp>
      <p:sp>
        <p:nvSpPr>
          <p:cNvPr id="338" name="PlaceHolder 4"/>
          <p:cNvSpPr>
            <a:spLocks noGrp="1"/>
          </p:cNvSpPr>
          <p:nvPr>
            <p:ph type="body"/>
          </p:nvPr>
        </p:nvSpPr>
        <p:spPr>
          <a:xfrm>
            <a:off x="6639120" y="1326600"/>
            <a:ext cx="2921040" cy="1568520"/>
          </a:xfrm>
          <a:prstGeom prst="rect">
            <a:avLst/>
          </a:prstGeom>
        </p:spPr>
        <p:txBody>
          <a:bodyPr lIns="0" rIns="0" tIns="0" bIns="0">
            <a:normAutofit/>
          </a:bodyPr>
          <a:p>
            <a:endParaRPr b="0" lang="en-US" sz="3200" spc="-1" strike="noStrike">
              <a:latin typeface="Arial"/>
            </a:endParaRPr>
          </a:p>
        </p:txBody>
      </p:sp>
      <p:sp>
        <p:nvSpPr>
          <p:cNvPr id="339" name="PlaceHolder 5"/>
          <p:cNvSpPr>
            <a:spLocks noGrp="1"/>
          </p:cNvSpPr>
          <p:nvPr>
            <p:ph type="body"/>
          </p:nvPr>
        </p:nvSpPr>
        <p:spPr>
          <a:xfrm>
            <a:off x="504000" y="3044520"/>
            <a:ext cx="2921040" cy="1568520"/>
          </a:xfrm>
          <a:prstGeom prst="rect">
            <a:avLst/>
          </a:prstGeom>
        </p:spPr>
        <p:txBody>
          <a:bodyPr lIns="0" rIns="0" tIns="0" bIns="0">
            <a:normAutofit/>
          </a:bodyPr>
          <a:p>
            <a:endParaRPr b="0" lang="en-US" sz="3200" spc="-1" strike="noStrike">
              <a:latin typeface="Arial"/>
            </a:endParaRPr>
          </a:p>
        </p:txBody>
      </p:sp>
      <p:sp>
        <p:nvSpPr>
          <p:cNvPr id="340" name="PlaceHolder 6"/>
          <p:cNvSpPr>
            <a:spLocks noGrp="1"/>
          </p:cNvSpPr>
          <p:nvPr>
            <p:ph type="body"/>
          </p:nvPr>
        </p:nvSpPr>
        <p:spPr>
          <a:xfrm>
            <a:off x="3571560" y="3044520"/>
            <a:ext cx="2921040" cy="1568520"/>
          </a:xfrm>
          <a:prstGeom prst="rect">
            <a:avLst/>
          </a:prstGeom>
        </p:spPr>
        <p:txBody>
          <a:bodyPr lIns="0" rIns="0" tIns="0" bIns="0">
            <a:normAutofit/>
          </a:bodyPr>
          <a:p>
            <a:endParaRPr b="0" lang="en-US" sz="3200" spc="-1" strike="noStrike">
              <a:latin typeface="Arial"/>
            </a:endParaRPr>
          </a:p>
        </p:txBody>
      </p:sp>
      <p:sp>
        <p:nvSpPr>
          <p:cNvPr id="341" name="PlaceHolder 7"/>
          <p:cNvSpPr>
            <a:spLocks noGrp="1"/>
          </p:cNvSpPr>
          <p:nvPr>
            <p:ph type="body"/>
          </p:nvPr>
        </p:nvSpPr>
        <p:spPr>
          <a:xfrm>
            <a:off x="6639120" y="3044520"/>
            <a:ext cx="292104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27" name="PlaceHolder 2"/>
          <p:cNvSpPr>
            <a:spLocks noGrp="1"/>
          </p:cNvSpPr>
          <p:nvPr>
            <p:ph type="body"/>
          </p:nvPr>
        </p:nvSpPr>
        <p:spPr>
          <a:xfrm>
            <a:off x="504000" y="1326600"/>
            <a:ext cx="4426920" cy="1568520"/>
          </a:xfrm>
          <a:prstGeom prst="rect">
            <a:avLst/>
          </a:prstGeom>
        </p:spPr>
        <p:txBody>
          <a:bodyPr lIns="0" rIns="0" tIns="0" bIns="0">
            <a:normAutofit/>
          </a:bodyPr>
          <a:p>
            <a:endParaRPr b="0" lang="en-US" sz="3200" spc="-1" strike="noStrike">
              <a:latin typeface="Arial"/>
            </a:endParaRPr>
          </a:p>
        </p:txBody>
      </p:sp>
      <p:sp>
        <p:nvSpPr>
          <p:cNvPr id="28" name="PlaceHolder 3"/>
          <p:cNvSpPr>
            <a:spLocks noGrp="1"/>
          </p:cNvSpPr>
          <p:nvPr>
            <p:ph type="body"/>
          </p:nvPr>
        </p:nvSpPr>
        <p:spPr>
          <a:xfrm>
            <a:off x="5152680" y="1326600"/>
            <a:ext cx="4426920" cy="1568520"/>
          </a:xfrm>
          <a:prstGeom prst="rect">
            <a:avLst/>
          </a:prstGeom>
        </p:spPr>
        <p:txBody>
          <a:bodyPr lIns="0" rIns="0" tIns="0" bIns="0">
            <a:normAutofit/>
          </a:bodyPr>
          <a:p>
            <a:endParaRPr b="0" lang="en-US" sz="3200" spc="-1" strike="noStrike">
              <a:latin typeface="Arial"/>
            </a:endParaRPr>
          </a:p>
        </p:txBody>
      </p:sp>
      <p:sp>
        <p:nvSpPr>
          <p:cNvPr id="29" name="PlaceHolder 4"/>
          <p:cNvSpPr>
            <a:spLocks noGrp="1"/>
          </p:cNvSpPr>
          <p:nvPr>
            <p:ph type="body"/>
          </p:nvPr>
        </p:nvSpPr>
        <p:spPr>
          <a:xfrm>
            <a:off x="504000" y="3044520"/>
            <a:ext cx="4426920" cy="1568520"/>
          </a:xfrm>
          <a:prstGeom prst="rect">
            <a:avLst/>
          </a:prstGeom>
        </p:spPr>
        <p:txBody>
          <a:bodyPr lIns="0" rIns="0" tIns="0" bIns="0">
            <a:normAutofit/>
          </a:bodyPr>
          <a:p>
            <a:endParaRPr b="0" lang="en-US" sz="3200" spc="-1" strike="noStrike">
              <a:latin typeface="Arial"/>
            </a:endParaRPr>
          </a:p>
        </p:txBody>
      </p:sp>
      <p:sp>
        <p:nvSpPr>
          <p:cNvPr id="30" name="PlaceHolder 5"/>
          <p:cNvSpPr>
            <a:spLocks noGrp="1"/>
          </p:cNvSpPr>
          <p:nvPr>
            <p:ph type="body"/>
          </p:nvPr>
        </p:nvSpPr>
        <p:spPr>
          <a:xfrm>
            <a:off x="5152680" y="3044520"/>
            <a:ext cx="442692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44"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345" name="PlaceHolder 2"/>
          <p:cNvSpPr>
            <a:spLocks noGrp="1"/>
          </p:cNvSpPr>
          <p:nvPr>
            <p:ph type="subTitle"/>
          </p:nvPr>
        </p:nvSpPr>
        <p:spPr>
          <a:xfrm>
            <a:off x="504000" y="1326600"/>
            <a:ext cx="9072000" cy="32886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46"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347" name="PlaceHolder 2"/>
          <p:cNvSpPr>
            <a:spLocks noGrp="1"/>
          </p:cNvSpPr>
          <p:nvPr>
            <p:ph type="body"/>
          </p:nvPr>
        </p:nvSpPr>
        <p:spPr>
          <a:xfrm>
            <a:off x="504000" y="1326600"/>
            <a:ext cx="9072000" cy="328860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48"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349" name="PlaceHolder 2"/>
          <p:cNvSpPr>
            <a:spLocks noGrp="1"/>
          </p:cNvSpPr>
          <p:nvPr>
            <p:ph type="body"/>
          </p:nvPr>
        </p:nvSpPr>
        <p:spPr>
          <a:xfrm>
            <a:off x="504000" y="1326600"/>
            <a:ext cx="4426920" cy="3288600"/>
          </a:xfrm>
          <a:prstGeom prst="rect">
            <a:avLst/>
          </a:prstGeom>
        </p:spPr>
        <p:txBody>
          <a:bodyPr lIns="0" rIns="0" tIns="0" bIns="0">
            <a:normAutofit/>
          </a:bodyPr>
          <a:p>
            <a:endParaRPr b="0" lang="en-US" sz="3200" spc="-1" strike="noStrike">
              <a:latin typeface="Arial"/>
            </a:endParaRPr>
          </a:p>
        </p:txBody>
      </p:sp>
      <p:sp>
        <p:nvSpPr>
          <p:cNvPr id="350" name="PlaceHolder 3"/>
          <p:cNvSpPr>
            <a:spLocks noGrp="1"/>
          </p:cNvSpPr>
          <p:nvPr>
            <p:ph type="body"/>
          </p:nvPr>
        </p:nvSpPr>
        <p:spPr>
          <a:xfrm>
            <a:off x="5152680" y="1326600"/>
            <a:ext cx="4426920" cy="328860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51"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1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52" name="PlaceHolder 1"/>
          <p:cNvSpPr>
            <a:spLocks noGrp="1"/>
          </p:cNvSpPr>
          <p:nvPr>
            <p:ph type="subTitle"/>
          </p:nvPr>
        </p:nvSpPr>
        <p:spPr>
          <a:xfrm>
            <a:off x="504000" y="226080"/>
            <a:ext cx="9072000" cy="43884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53"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354" name="PlaceHolder 2"/>
          <p:cNvSpPr>
            <a:spLocks noGrp="1"/>
          </p:cNvSpPr>
          <p:nvPr>
            <p:ph type="body"/>
          </p:nvPr>
        </p:nvSpPr>
        <p:spPr>
          <a:xfrm>
            <a:off x="504000" y="1326600"/>
            <a:ext cx="4426920" cy="1568520"/>
          </a:xfrm>
          <a:prstGeom prst="rect">
            <a:avLst/>
          </a:prstGeom>
        </p:spPr>
        <p:txBody>
          <a:bodyPr lIns="0" rIns="0" tIns="0" bIns="0">
            <a:normAutofit/>
          </a:bodyPr>
          <a:p>
            <a:endParaRPr b="0" lang="en-US" sz="3200" spc="-1" strike="noStrike">
              <a:latin typeface="Arial"/>
            </a:endParaRPr>
          </a:p>
        </p:txBody>
      </p:sp>
      <p:sp>
        <p:nvSpPr>
          <p:cNvPr id="355" name="PlaceHolder 3"/>
          <p:cNvSpPr>
            <a:spLocks noGrp="1"/>
          </p:cNvSpPr>
          <p:nvPr>
            <p:ph type="body"/>
          </p:nvPr>
        </p:nvSpPr>
        <p:spPr>
          <a:xfrm>
            <a:off x="5152680" y="1326600"/>
            <a:ext cx="4426920" cy="3288600"/>
          </a:xfrm>
          <a:prstGeom prst="rect">
            <a:avLst/>
          </a:prstGeom>
        </p:spPr>
        <p:txBody>
          <a:bodyPr lIns="0" rIns="0" tIns="0" bIns="0">
            <a:normAutofit/>
          </a:bodyPr>
          <a:p>
            <a:endParaRPr b="0" lang="en-US" sz="3200" spc="-1" strike="noStrike">
              <a:latin typeface="Arial"/>
            </a:endParaRPr>
          </a:p>
        </p:txBody>
      </p:sp>
      <p:sp>
        <p:nvSpPr>
          <p:cNvPr id="356" name="PlaceHolder 4"/>
          <p:cNvSpPr>
            <a:spLocks noGrp="1"/>
          </p:cNvSpPr>
          <p:nvPr>
            <p:ph type="body"/>
          </p:nvPr>
        </p:nvSpPr>
        <p:spPr>
          <a:xfrm>
            <a:off x="504000" y="3044520"/>
            <a:ext cx="442692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57"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358" name="PlaceHolder 2"/>
          <p:cNvSpPr>
            <a:spLocks noGrp="1"/>
          </p:cNvSpPr>
          <p:nvPr>
            <p:ph type="body"/>
          </p:nvPr>
        </p:nvSpPr>
        <p:spPr>
          <a:xfrm>
            <a:off x="504000" y="1326600"/>
            <a:ext cx="4426920" cy="3288600"/>
          </a:xfrm>
          <a:prstGeom prst="rect">
            <a:avLst/>
          </a:prstGeom>
        </p:spPr>
        <p:txBody>
          <a:bodyPr lIns="0" rIns="0" tIns="0" bIns="0">
            <a:normAutofit/>
          </a:bodyPr>
          <a:p>
            <a:endParaRPr b="0" lang="en-US" sz="3200" spc="-1" strike="noStrike">
              <a:latin typeface="Arial"/>
            </a:endParaRPr>
          </a:p>
        </p:txBody>
      </p:sp>
      <p:sp>
        <p:nvSpPr>
          <p:cNvPr id="359" name="PlaceHolder 3"/>
          <p:cNvSpPr>
            <a:spLocks noGrp="1"/>
          </p:cNvSpPr>
          <p:nvPr>
            <p:ph type="body"/>
          </p:nvPr>
        </p:nvSpPr>
        <p:spPr>
          <a:xfrm>
            <a:off x="5152680" y="1326600"/>
            <a:ext cx="4426920" cy="1568520"/>
          </a:xfrm>
          <a:prstGeom prst="rect">
            <a:avLst/>
          </a:prstGeom>
        </p:spPr>
        <p:txBody>
          <a:bodyPr lIns="0" rIns="0" tIns="0" bIns="0">
            <a:normAutofit/>
          </a:bodyPr>
          <a:p>
            <a:endParaRPr b="0" lang="en-US" sz="3200" spc="-1" strike="noStrike">
              <a:latin typeface="Arial"/>
            </a:endParaRPr>
          </a:p>
        </p:txBody>
      </p:sp>
      <p:sp>
        <p:nvSpPr>
          <p:cNvPr id="360" name="PlaceHolder 4"/>
          <p:cNvSpPr>
            <a:spLocks noGrp="1"/>
          </p:cNvSpPr>
          <p:nvPr>
            <p:ph type="body"/>
          </p:nvPr>
        </p:nvSpPr>
        <p:spPr>
          <a:xfrm>
            <a:off x="5152680" y="3044520"/>
            <a:ext cx="442692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61"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362" name="PlaceHolder 2"/>
          <p:cNvSpPr>
            <a:spLocks noGrp="1"/>
          </p:cNvSpPr>
          <p:nvPr>
            <p:ph type="body"/>
          </p:nvPr>
        </p:nvSpPr>
        <p:spPr>
          <a:xfrm>
            <a:off x="504000" y="1326600"/>
            <a:ext cx="4426920" cy="1568520"/>
          </a:xfrm>
          <a:prstGeom prst="rect">
            <a:avLst/>
          </a:prstGeom>
        </p:spPr>
        <p:txBody>
          <a:bodyPr lIns="0" rIns="0" tIns="0" bIns="0">
            <a:normAutofit/>
          </a:bodyPr>
          <a:p>
            <a:endParaRPr b="0" lang="en-US" sz="3200" spc="-1" strike="noStrike">
              <a:latin typeface="Arial"/>
            </a:endParaRPr>
          </a:p>
        </p:txBody>
      </p:sp>
      <p:sp>
        <p:nvSpPr>
          <p:cNvPr id="363" name="PlaceHolder 3"/>
          <p:cNvSpPr>
            <a:spLocks noGrp="1"/>
          </p:cNvSpPr>
          <p:nvPr>
            <p:ph type="body"/>
          </p:nvPr>
        </p:nvSpPr>
        <p:spPr>
          <a:xfrm>
            <a:off x="5152680" y="1326600"/>
            <a:ext cx="4426920" cy="1568520"/>
          </a:xfrm>
          <a:prstGeom prst="rect">
            <a:avLst/>
          </a:prstGeom>
        </p:spPr>
        <p:txBody>
          <a:bodyPr lIns="0" rIns="0" tIns="0" bIns="0">
            <a:normAutofit/>
          </a:bodyPr>
          <a:p>
            <a:endParaRPr b="0" lang="en-US" sz="3200" spc="-1" strike="noStrike">
              <a:latin typeface="Arial"/>
            </a:endParaRPr>
          </a:p>
        </p:txBody>
      </p:sp>
      <p:sp>
        <p:nvSpPr>
          <p:cNvPr id="364" name="PlaceHolder 4"/>
          <p:cNvSpPr>
            <a:spLocks noGrp="1"/>
          </p:cNvSpPr>
          <p:nvPr>
            <p:ph type="body"/>
          </p:nvPr>
        </p:nvSpPr>
        <p:spPr>
          <a:xfrm>
            <a:off x="504000" y="3044520"/>
            <a:ext cx="907200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65"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366" name="PlaceHolder 2"/>
          <p:cNvSpPr>
            <a:spLocks noGrp="1"/>
          </p:cNvSpPr>
          <p:nvPr>
            <p:ph type="body"/>
          </p:nvPr>
        </p:nvSpPr>
        <p:spPr>
          <a:xfrm>
            <a:off x="504000" y="1326600"/>
            <a:ext cx="9072000" cy="1568520"/>
          </a:xfrm>
          <a:prstGeom prst="rect">
            <a:avLst/>
          </a:prstGeom>
        </p:spPr>
        <p:txBody>
          <a:bodyPr lIns="0" rIns="0" tIns="0" bIns="0">
            <a:normAutofit/>
          </a:bodyPr>
          <a:p>
            <a:endParaRPr b="0" lang="en-US" sz="3200" spc="-1" strike="noStrike">
              <a:latin typeface="Arial"/>
            </a:endParaRPr>
          </a:p>
        </p:txBody>
      </p:sp>
      <p:sp>
        <p:nvSpPr>
          <p:cNvPr id="367" name="PlaceHolder 3"/>
          <p:cNvSpPr>
            <a:spLocks noGrp="1"/>
          </p:cNvSpPr>
          <p:nvPr>
            <p:ph type="body"/>
          </p:nvPr>
        </p:nvSpPr>
        <p:spPr>
          <a:xfrm>
            <a:off x="504000" y="3044520"/>
            <a:ext cx="907200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68"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369" name="PlaceHolder 2"/>
          <p:cNvSpPr>
            <a:spLocks noGrp="1"/>
          </p:cNvSpPr>
          <p:nvPr>
            <p:ph type="body"/>
          </p:nvPr>
        </p:nvSpPr>
        <p:spPr>
          <a:xfrm>
            <a:off x="504000" y="1326600"/>
            <a:ext cx="4426920" cy="1568520"/>
          </a:xfrm>
          <a:prstGeom prst="rect">
            <a:avLst/>
          </a:prstGeom>
        </p:spPr>
        <p:txBody>
          <a:bodyPr lIns="0" rIns="0" tIns="0" bIns="0">
            <a:normAutofit/>
          </a:bodyPr>
          <a:p>
            <a:endParaRPr b="0" lang="en-US" sz="3200" spc="-1" strike="noStrike">
              <a:latin typeface="Arial"/>
            </a:endParaRPr>
          </a:p>
        </p:txBody>
      </p:sp>
      <p:sp>
        <p:nvSpPr>
          <p:cNvPr id="370" name="PlaceHolder 3"/>
          <p:cNvSpPr>
            <a:spLocks noGrp="1"/>
          </p:cNvSpPr>
          <p:nvPr>
            <p:ph type="body"/>
          </p:nvPr>
        </p:nvSpPr>
        <p:spPr>
          <a:xfrm>
            <a:off x="5152680" y="1326600"/>
            <a:ext cx="4426920" cy="1568520"/>
          </a:xfrm>
          <a:prstGeom prst="rect">
            <a:avLst/>
          </a:prstGeom>
        </p:spPr>
        <p:txBody>
          <a:bodyPr lIns="0" rIns="0" tIns="0" bIns="0">
            <a:normAutofit/>
          </a:bodyPr>
          <a:p>
            <a:endParaRPr b="0" lang="en-US" sz="3200" spc="-1" strike="noStrike">
              <a:latin typeface="Arial"/>
            </a:endParaRPr>
          </a:p>
        </p:txBody>
      </p:sp>
      <p:sp>
        <p:nvSpPr>
          <p:cNvPr id="371" name="PlaceHolder 4"/>
          <p:cNvSpPr>
            <a:spLocks noGrp="1"/>
          </p:cNvSpPr>
          <p:nvPr>
            <p:ph type="body"/>
          </p:nvPr>
        </p:nvSpPr>
        <p:spPr>
          <a:xfrm>
            <a:off x="504000" y="3044520"/>
            <a:ext cx="4426920" cy="1568520"/>
          </a:xfrm>
          <a:prstGeom prst="rect">
            <a:avLst/>
          </a:prstGeom>
        </p:spPr>
        <p:txBody>
          <a:bodyPr lIns="0" rIns="0" tIns="0" bIns="0">
            <a:normAutofit/>
          </a:bodyPr>
          <a:p>
            <a:endParaRPr b="0" lang="en-US" sz="3200" spc="-1" strike="noStrike">
              <a:latin typeface="Arial"/>
            </a:endParaRPr>
          </a:p>
        </p:txBody>
      </p:sp>
      <p:sp>
        <p:nvSpPr>
          <p:cNvPr id="372" name="PlaceHolder 5"/>
          <p:cNvSpPr>
            <a:spLocks noGrp="1"/>
          </p:cNvSpPr>
          <p:nvPr>
            <p:ph type="body"/>
          </p:nvPr>
        </p:nvSpPr>
        <p:spPr>
          <a:xfrm>
            <a:off x="5152680" y="3044520"/>
            <a:ext cx="442692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32" name="PlaceHolder 2"/>
          <p:cNvSpPr>
            <a:spLocks noGrp="1"/>
          </p:cNvSpPr>
          <p:nvPr>
            <p:ph type="body"/>
          </p:nvPr>
        </p:nvSpPr>
        <p:spPr>
          <a:xfrm>
            <a:off x="504000" y="1326600"/>
            <a:ext cx="2921040" cy="1568520"/>
          </a:xfrm>
          <a:prstGeom prst="rect">
            <a:avLst/>
          </a:prstGeom>
        </p:spPr>
        <p:txBody>
          <a:bodyPr lIns="0" rIns="0" tIns="0" bIns="0">
            <a:normAutofit/>
          </a:bodyPr>
          <a:p>
            <a:endParaRPr b="0" lang="en-US" sz="3200" spc="-1" strike="noStrike">
              <a:latin typeface="Arial"/>
            </a:endParaRPr>
          </a:p>
        </p:txBody>
      </p:sp>
      <p:sp>
        <p:nvSpPr>
          <p:cNvPr id="33" name="PlaceHolder 3"/>
          <p:cNvSpPr>
            <a:spLocks noGrp="1"/>
          </p:cNvSpPr>
          <p:nvPr>
            <p:ph type="body"/>
          </p:nvPr>
        </p:nvSpPr>
        <p:spPr>
          <a:xfrm>
            <a:off x="3571560" y="1326600"/>
            <a:ext cx="2921040" cy="1568520"/>
          </a:xfrm>
          <a:prstGeom prst="rect">
            <a:avLst/>
          </a:prstGeom>
        </p:spPr>
        <p:txBody>
          <a:bodyPr lIns="0" rIns="0" tIns="0" bIns="0">
            <a:normAutofit/>
          </a:bodyPr>
          <a:p>
            <a:endParaRPr b="0" lang="en-US" sz="3200" spc="-1" strike="noStrike">
              <a:latin typeface="Arial"/>
            </a:endParaRPr>
          </a:p>
        </p:txBody>
      </p:sp>
      <p:sp>
        <p:nvSpPr>
          <p:cNvPr id="34" name="PlaceHolder 4"/>
          <p:cNvSpPr>
            <a:spLocks noGrp="1"/>
          </p:cNvSpPr>
          <p:nvPr>
            <p:ph type="body"/>
          </p:nvPr>
        </p:nvSpPr>
        <p:spPr>
          <a:xfrm>
            <a:off x="6639120" y="1326600"/>
            <a:ext cx="2921040" cy="1568520"/>
          </a:xfrm>
          <a:prstGeom prst="rect">
            <a:avLst/>
          </a:prstGeom>
        </p:spPr>
        <p:txBody>
          <a:bodyPr lIns="0" rIns="0" tIns="0" bIns="0">
            <a:normAutofit/>
          </a:bodyPr>
          <a:p>
            <a:endParaRPr b="0" lang="en-US" sz="3200" spc="-1" strike="noStrike">
              <a:latin typeface="Arial"/>
            </a:endParaRPr>
          </a:p>
        </p:txBody>
      </p:sp>
      <p:sp>
        <p:nvSpPr>
          <p:cNvPr id="35" name="PlaceHolder 5"/>
          <p:cNvSpPr>
            <a:spLocks noGrp="1"/>
          </p:cNvSpPr>
          <p:nvPr>
            <p:ph type="body"/>
          </p:nvPr>
        </p:nvSpPr>
        <p:spPr>
          <a:xfrm>
            <a:off x="504000" y="3044520"/>
            <a:ext cx="2921040" cy="1568520"/>
          </a:xfrm>
          <a:prstGeom prst="rect">
            <a:avLst/>
          </a:prstGeom>
        </p:spPr>
        <p:txBody>
          <a:bodyPr lIns="0" rIns="0" tIns="0" bIns="0">
            <a:normAutofit/>
          </a:bodyPr>
          <a:p>
            <a:endParaRPr b="0" lang="en-US" sz="3200" spc="-1" strike="noStrike">
              <a:latin typeface="Arial"/>
            </a:endParaRPr>
          </a:p>
        </p:txBody>
      </p:sp>
      <p:sp>
        <p:nvSpPr>
          <p:cNvPr id="36" name="PlaceHolder 6"/>
          <p:cNvSpPr>
            <a:spLocks noGrp="1"/>
          </p:cNvSpPr>
          <p:nvPr>
            <p:ph type="body"/>
          </p:nvPr>
        </p:nvSpPr>
        <p:spPr>
          <a:xfrm>
            <a:off x="3571560" y="3044520"/>
            <a:ext cx="2921040" cy="1568520"/>
          </a:xfrm>
          <a:prstGeom prst="rect">
            <a:avLst/>
          </a:prstGeom>
        </p:spPr>
        <p:txBody>
          <a:bodyPr lIns="0" rIns="0" tIns="0" bIns="0">
            <a:normAutofit/>
          </a:bodyPr>
          <a:p>
            <a:endParaRPr b="0" lang="en-US" sz="3200" spc="-1" strike="noStrike">
              <a:latin typeface="Arial"/>
            </a:endParaRPr>
          </a:p>
        </p:txBody>
      </p:sp>
      <p:sp>
        <p:nvSpPr>
          <p:cNvPr id="37" name="PlaceHolder 7"/>
          <p:cNvSpPr>
            <a:spLocks noGrp="1"/>
          </p:cNvSpPr>
          <p:nvPr>
            <p:ph type="body"/>
          </p:nvPr>
        </p:nvSpPr>
        <p:spPr>
          <a:xfrm>
            <a:off x="6639120" y="3044520"/>
            <a:ext cx="292104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73"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374" name="PlaceHolder 2"/>
          <p:cNvSpPr>
            <a:spLocks noGrp="1"/>
          </p:cNvSpPr>
          <p:nvPr>
            <p:ph type="body"/>
          </p:nvPr>
        </p:nvSpPr>
        <p:spPr>
          <a:xfrm>
            <a:off x="504000" y="1326600"/>
            <a:ext cx="2921040" cy="1568520"/>
          </a:xfrm>
          <a:prstGeom prst="rect">
            <a:avLst/>
          </a:prstGeom>
        </p:spPr>
        <p:txBody>
          <a:bodyPr lIns="0" rIns="0" tIns="0" bIns="0">
            <a:normAutofit/>
          </a:bodyPr>
          <a:p>
            <a:endParaRPr b="0" lang="en-US" sz="3200" spc="-1" strike="noStrike">
              <a:latin typeface="Arial"/>
            </a:endParaRPr>
          </a:p>
        </p:txBody>
      </p:sp>
      <p:sp>
        <p:nvSpPr>
          <p:cNvPr id="375" name="PlaceHolder 3"/>
          <p:cNvSpPr>
            <a:spLocks noGrp="1"/>
          </p:cNvSpPr>
          <p:nvPr>
            <p:ph type="body"/>
          </p:nvPr>
        </p:nvSpPr>
        <p:spPr>
          <a:xfrm>
            <a:off x="3571560" y="1326600"/>
            <a:ext cx="2921040" cy="1568520"/>
          </a:xfrm>
          <a:prstGeom prst="rect">
            <a:avLst/>
          </a:prstGeom>
        </p:spPr>
        <p:txBody>
          <a:bodyPr lIns="0" rIns="0" tIns="0" bIns="0">
            <a:normAutofit/>
          </a:bodyPr>
          <a:p>
            <a:endParaRPr b="0" lang="en-US" sz="3200" spc="-1" strike="noStrike">
              <a:latin typeface="Arial"/>
            </a:endParaRPr>
          </a:p>
        </p:txBody>
      </p:sp>
      <p:sp>
        <p:nvSpPr>
          <p:cNvPr id="376" name="PlaceHolder 4"/>
          <p:cNvSpPr>
            <a:spLocks noGrp="1"/>
          </p:cNvSpPr>
          <p:nvPr>
            <p:ph type="body"/>
          </p:nvPr>
        </p:nvSpPr>
        <p:spPr>
          <a:xfrm>
            <a:off x="6639120" y="1326600"/>
            <a:ext cx="2921040" cy="1568520"/>
          </a:xfrm>
          <a:prstGeom prst="rect">
            <a:avLst/>
          </a:prstGeom>
        </p:spPr>
        <p:txBody>
          <a:bodyPr lIns="0" rIns="0" tIns="0" bIns="0">
            <a:normAutofit/>
          </a:bodyPr>
          <a:p>
            <a:endParaRPr b="0" lang="en-US" sz="3200" spc="-1" strike="noStrike">
              <a:latin typeface="Arial"/>
            </a:endParaRPr>
          </a:p>
        </p:txBody>
      </p:sp>
      <p:sp>
        <p:nvSpPr>
          <p:cNvPr id="377" name="PlaceHolder 5"/>
          <p:cNvSpPr>
            <a:spLocks noGrp="1"/>
          </p:cNvSpPr>
          <p:nvPr>
            <p:ph type="body"/>
          </p:nvPr>
        </p:nvSpPr>
        <p:spPr>
          <a:xfrm>
            <a:off x="504000" y="3044520"/>
            <a:ext cx="2921040" cy="1568520"/>
          </a:xfrm>
          <a:prstGeom prst="rect">
            <a:avLst/>
          </a:prstGeom>
        </p:spPr>
        <p:txBody>
          <a:bodyPr lIns="0" rIns="0" tIns="0" bIns="0">
            <a:normAutofit/>
          </a:bodyPr>
          <a:p>
            <a:endParaRPr b="0" lang="en-US" sz="3200" spc="-1" strike="noStrike">
              <a:latin typeface="Arial"/>
            </a:endParaRPr>
          </a:p>
        </p:txBody>
      </p:sp>
      <p:sp>
        <p:nvSpPr>
          <p:cNvPr id="378" name="PlaceHolder 6"/>
          <p:cNvSpPr>
            <a:spLocks noGrp="1"/>
          </p:cNvSpPr>
          <p:nvPr>
            <p:ph type="body"/>
          </p:nvPr>
        </p:nvSpPr>
        <p:spPr>
          <a:xfrm>
            <a:off x="3571560" y="3044520"/>
            <a:ext cx="2921040" cy="1568520"/>
          </a:xfrm>
          <a:prstGeom prst="rect">
            <a:avLst/>
          </a:prstGeom>
        </p:spPr>
        <p:txBody>
          <a:bodyPr lIns="0" rIns="0" tIns="0" bIns="0">
            <a:normAutofit/>
          </a:bodyPr>
          <a:p>
            <a:endParaRPr b="0" lang="en-US" sz="3200" spc="-1" strike="noStrike">
              <a:latin typeface="Arial"/>
            </a:endParaRPr>
          </a:p>
        </p:txBody>
      </p:sp>
      <p:sp>
        <p:nvSpPr>
          <p:cNvPr id="379" name="PlaceHolder 7"/>
          <p:cNvSpPr>
            <a:spLocks noGrp="1"/>
          </p:cNvSpPr>
          <p:nvPr>
            <p:ph type="body"/>
          </p:nvPr>
        </p:nvSpPr>
        <p:spPr>
          <a:xfrm>
            <a:off x="6639120" y="3044520"/>
            <a:ext cx="292104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82"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383" name="PlaceHolder 2"/>
          <p:cNvSpPr>
            <a:spLocks noGrp="1"/>
          </p:cNvSpPr>
          <p:nvPr>
            <p:ph type="subTitle"/>
          </p:nvPr>
        </p:nvSpPr>
        <p:spPr>
          <a:xfrm>
            <a:off x="504000" y="1326600"/>
            <a:ext cx="9072000" cy="32886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84"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385" name="PlaceHolder 2"/>
          <p:cNvSpPr>
            <a:spLocks noGrp="1"/>
          </p:cNvSpPr>
          <p:nvPr>
            <p:ph type="body"/>
          </p:nvPr>
        </p:nvSpPr>
        <p:spPr>
          <a:xfrm>
            <a:off x="504000" y="1326600"/>
            <a:ext cx="9072000" cy="328860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86"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387" name="PlaceHolder 2"/>
          <p:cNvSpPr>
            <a:spLocks noGrp="1"/>
          </p:cNvSpPr>
          <p:nvPr>
            <p:ph type="body"/>
          </p:nvPr>
        </p:nvSpPr>
        <p:spPr>
          <a:xfrm>
            <a:off x="504000" y="1326600"/>
            <a:ext cx="4426920" cy="3288600"/>
          </a:xfrm>
          <a:prstGeom prst="rect">
            <a:avLst/>
          </a:prstGeom>
        </p:spPr>
        <p:txBody>
          <a:bodyPr lIns="0" rIns="0" tIns="0" bIns="0">
            <a:normAutofit/>
          </a:bodyPr>
          <a:p>
            <a:endParaRPr b="0" lang="en-US" sz="3200" spc="-1" strike="noStrike">
              <a:latin typeface="Arial"/>
            </a:endParaRPr>
          </a:p>
        </p:txBody>
      </p:sp>
      <p:sp>
        <p:nvSpPr>
          <p:cNvPr id="388" name="PlaceHolder 3"/>
          <p:cNvSpPr>
            <a:spLocks noGrp="1"/>
          </p:cNvSpPr>
          <p:nvPr>
            <p:ph type="body"/>
          </p:nvPr>
        </p:nvSpPr>
        <p:spPr>
          <a:xfrm>
            <a:off x="5152680" y="1326600"/>
            <a:ext cx="4426920" cy="328860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89"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1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90" name="PlaceHolder 1"/>
          <p:cNvSpPr>
            <a:spLocks noGrp="1"/>
          </p:cNvSpPr>
          <p:nvPr>
            <p:ph type="subTitle"/>
          </p:nvPr>
        </p:nvSpPr>
        <p:spPr>
          <a:xfrm>
            <a:off x="504000" y="226080"/>
            <a:ext cx="9072000" cy="43884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91"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392" name="PlaceHolder 2"/>
          <p:cNvSpPr>
            <a:spLocks noGrp="1"/>
          </p:cNvSpPr>
          <p:nvPr>
            <p:ph type="body"/>
          </p:nvPr>
        </p:nvSpPr>
        <p:spPr>
          <a:xfrm>
            <a:off x="504000" y="1326600"/>
            <a:ext cx="4426920" cy="1568520"/>
          </a:xfrm>
          <a:prstGeom prst="rect">
            <a:avLst/>
          </a:prstGeom>
        </p:spPr>
        <p:txBody>
          <a:bodyPr lIns="0" rIns="0" tIns="0" bIns="0">
            <a:normAutofit/>
          </a:bodyPr>
          <a:p>
            <a:endParaRPr b="0" lang="en-US" sz="3200" spc="-1" strike="noStrike">
              <a:latin typeface="Arial"/>
            </a:endParaRPr>
          </a:p>
        </p:txBody>
      </p:sp>
      <p:sp>
        <p:nvSpPr>
          <p:cNvPr id="393" name="PlaceHolder 3"/>
          <p:cNvSpPr>
            <a:spLocks noGrp="1"/>
          </p:cNvSpPr>
          <p:nvPr>
            <p:ph type="body"/>
          </p:nvPr>
        </p:nvSpPr>
        <p:spPr>
          <a:xfrm>
            <a:off x="5152680" y="1326600"/>
            <a:ext cx="4426920" cy="3288600"/>
          </a:xfrm>
          <a:prstGeom prst="rect">
            <a:avLst/>
          </a:prstGeom>
        </p:spPr>
        <p:txBody>
          <a:bodyPr lIns="0" rIns="0" tIns="0" bIns="0">
            <a:normAutofit/>
          </a:bodyPr>
          <a:p>
            <a:endParaRPr b="0" lang="en-US" sz="3200" spc="-1" strike="noStrike">
              <a:latin typeface="Arial"/>
            </a:endParaRPr>
          </a:p>
        </p:txBody>
      </p:sp>
      <p:sp>
        <p:nvSpPr>
          <p:cNvPr id="394" name="PlaceHolder 4"/>
          <p:cNvSpPr>
            <a:spLocks noGrp="1"/>
          </p:cNvSpPr>
          <p:nvPr>
            <p:ph type="body"/>
          </p:nvPr>
        </p:nvSpPr>
        <p:spPr>
          <a:xfrm>
            <a:off x="504000" y="3044520"/>
            <a:ext cx="442692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95"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396" name="PlaceHolder 2"/>
          <p:cNvSpPr>
            <a:spLocks noGrp="1"/>
          </p:cNvSpPr>
          <p:nvPr>
            <p:ph type="body"/>
          </p:nvPr>
        </p:nvSpPr>
        <p:spPr>
          <a:xfrm>
            <a:off x="504000" y="1326600"/>
            <a:ext cx="4426920" cy="3288600"/>
          </a:xfrm>
          <a:prstGeom prst="rect">
            <a:avLst/>
          </a:prstGeom>
        </p:spPr>
        <p:txBody>
          <a:bodyPr lIns="0" rIns="0" tIns="0" bIns="0">
            <a:normAutofit/>
          </a:bodyPr>
          <a:p>
            <a:endParaRPr b="0" lang="en-US" sz="3200" spc="-1" strike="noStrike">
              <a:latin typeface="Arial"/>
            </a:endParaRPr>
          </a:p>
        </p:txBody>
      </p:sp>
      <p:sp>
        <p:nvSpPr>
          <p:cNvPr id="397" name="PlaceHolder 3"/>
          <p:cNvSpPr>
            <a:spLocks noGrp="1"/>
          </p:cNvSpPr>
          <p:nvPr>
            <p:ph type="body"/>
          </p:nvPr>
        </p:nvSpPr>
        <p:spPr>
          <a:xfrm>
            <a:off x="5152680" y="1326600"/>
            <a:ext cx="4426920" cy="1568520"/>
          </a:xfrm>
          <a:prstGeom prst="rect">
            <a:avLst/>
          </a:prstGeom>
        </p:spPr>
        <p:txBody>
          <a:bodyPr lIns="0" rIns="0" tIns="0" bIns="0">
            <a:normAutofit/>
          </a:bodyPr>
          <a:p>
            <a:endParaRPr b="0" lang="en-US" sz="3200" spc="-1" strike="noStrike">
              <a:latin typeface="Arial"/>
            </a:endParaRPr>
          </a:p>
        </p:txBody>
      </p:sp>
      <p:sp>
        <p:nvSpPr>
          <p:cNvPr id="398" name="PlaceHolder 4"/>
          <p:cNvSpPr>
            <a:spLocks noGrp="1"/>
          </p:cNvSpPr>
          <p:nvPr>
            <p:ph type="body"/>
          </p:nvPr>
        </p:nvSpPr>
        <p:spPr>
          <a:xfrm>
            <a:off x="5152680" y="3044520"/>
            <a:ext cx="442692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99"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400" name="PlaceHolder 2"/>
          <p:cNvSpPr>
            <a:spLocks noGrp="1"/>
          </p:cNvSpPr>
          <p:nvPr>
            <p:ph type="body"/>
          </p:nvPr>
        </p:nvSpPr>
        <p:spPr>
          <a:xfrm>
            <a:off x="504000" y="1326600"/>
            <a:ext cx="4426920" cy="1568520"/>
          </a:xfrm>
          <a:prstGeom prst="rect">
            <a:avLst/>
          </a:prstGeom>
        </p:spPr>
        <p:txBody>
          <a:bodyPr lIns="0" rIns="0" tIns="0" bIns="0">
            <a:normAutofit/>
          </a:bodyPr>
          <a:p>
            <a:endParaRPr b="0" lang="en-US" sz="3200" spc="-1" strike="noStrike">
              <a:latin typeface="Arial"/>
            </a:endParaRPr>
          </a:p>
        </p:txBody>
      </p:sp>
      <p:sp>
        <p:nvSpPr>
          <p:cNvPr id="401" name="PlaceHolder 3"/>
          <p:cNvSpPr>
            <a:spLocks noGrp="1"/>
          </p:cNvSpPr>
          <p:nvPr>
            <p:ph type="body"/>
          </p:nvPr>
        </p:nvSpPr>
        <p:spPr>
          <a:xfrm>
            <a:off x="5152680" y="1326600"/>
            <a:ext cx="4426920" cy="1568520"/>
          </a:xfrm>
          <a:prstGeom prst="rect">
            <a:avLst/>
          </a:prstGeom>
        </p:spPr>
        <p:txBody>
          <a:bodyPr lIns="0" rIns="0" tIns="0" bIns="0">
            <a:normAutofit/>
          </a:bodyPr>
          <a:p>
            <a:endParaRPr b="0" lang="en-US" sz="3200" spc="-1" strike="noStrike">
              <a:latin typeface="Arial"/>
            </a:endParaRPr>
          </a:p>
        </p:txBody>
      </p:sp>
      <p:sp>
        <p:nvSpPr>
          <p:cNvPr id="402" name="PlaceHolder 4"/>
          <p:cNvSpPr>
            <a:spLocks noGrp="1"/>
          </p:cNvSpPr>
          <p:nvPr>
            <p:ph type="body"/>
          </p:nvPr>
        </p:nvSpPr>
        <p:spPr>
          <a:xfrm>
            <a:off x="504000" y="3044520"/>
            <a:ext cx="907200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03"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404" name="PlaceHolder 2"/>
          <p:cNvSpPr>
            <a:spLocks noGrp="1"/>
          </p:cNvSpPr>
          <p:nvPr>
            <p:ph type="body"/>
          </p:nvPr>
        </p:nvSpPr>
        <p:spPr>
          <a:xfrm>
            <a:off x="504000" y="1326600"/>
            <a:ext cx="9072000" cy="1568520"/>
          </a:xfrm>
          <a:prstGeom prst="rect">
            <a:avLst/>
          </a:prstGeom>
        </p:spPr>
        <p:txBody>
          <a:bodyPr lIns="0" rIns="0" tIns="0" bIns="0">
            <a:normAutofit/>
          </a:bodyPr>
          <a:p>
            <a:endParaRPr b="0" lang="en-US" sz="3200" spc="-1" strike="noStrike">
              <a:latin typeface="Arial"/>
            </a:endParaRPr>
          </a:p>
        </p:txBody>
      </p:sp>
      <p:sp>
        <p:nvSpPr>
          <p:cNvPr id="405" name="PlaceHolder 3"/>
          <p:cNvSpPr>
            <a:spLocks noGrp="1"/>
          </p:cNvSpPr>
          <p:nvPr>
            <p:ph type="body"/>
          </p:nvPr>
        </p:nvSpPr>
        <p:spPr>
          <a:xfrm>
            <a:off x="504000" y="3044520"/>
            <a:ext cx="907200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06"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407" name="PlaceHolder 2"/>
          <p:cNvSpPr>
            <a:spLocks noGrp="1"/>
          </p:cNvSpPr>
          <p:nvPr>
            <p:ph type="body"/>
          </p:nvPr>
        </p:nvSpPr>
        <p:spPr>
          <a:xfrm>
            <a:off x="504000" y="1326600"/>
            <a:ext cx="4426920" cy="1568520"/>
          </a:xfrm>
          <a:prstGeom prst="rect">
            <a:avLst/>
          </a:prstGeom>
        </p:spPr>
        <p:txBody>
          <a:bodyPr lIns="0" rIns="0" tIns="0" bIns="0">
            <a:normAutofit/>
          </a:bodyPr>
          <a:p>
            <a:endParaRPr b="0" lang="en-US" sz="3200" spc="-1" strike="noStrike">
              <a:latin typeface="Arial"/>
            </a:endParaRPr>
          </a:p>
        </p:txBody>
      </p:sp>
      <p:sp>
        <p:nvSpPr>
          <p:cNvPr id="408" name="PlaceHolder 3"/>
          <p:cNvSpPr>
            <a:spLocks noGrp="1"/>
          </p:cNvSpPr>
          <p:nvPr>
            <p:ph type="body"/>
          </p:nvPr>
        </p:nvSpPr>
        <p:spPr>
          <a:xfrm>
            <a:off x="5152680" y="1326600"/>
            <a:ext cx="4426920" cy="1568520"/>
          </a:xfrm>
          <a:prstGeom prst="rect">
            <a:avLst/>
          </a:prstGeom>
        </p:spPr>
        <p:txBody>
          <a:bodyPr lIns="0" rIns="0" tIns="0" bIns="0">
            <a:normAutofit/>
          </a:bodyPr>
          <a:p>
            <a:endParaRPr b="0" lang="en-US" sz="3200" spc="-1" strike="noStrike">
              <a:latin typeface="Arial"/>
            </a:endParaRPr>
          </a:p>
        </p:txBody>
      </p:sp>
      <p:sp>
        <p:nvSpPr>
          <p:cNvPr id="409" name="PlaceHolder 4"/>
          <p:cNvSpPr>
            <a:spLocks noGrp="1"/>
          </p:cNvSpPr>
          <p:nvPr>
            <p:ph type="body"/>
          </p:nvPr>
        </p:nvSpPr>
        <p:spPr>
          <a:xfrm>
            <a:off x="504000" y="3044520"/>
            <a:ext cx="4426920" cy="1568520"/>
          </a:xfrm>
          <a:prstGeom prst="rect">
            <a:avLst/>
          </a:prstGeom>
        </p:spPr>
        <p:txBody>
          <a:bodyPr lIns="0" rIns="0" tIns="0" bIns="0">
            <a:normAutofit/>
          </a:bodyPr>
          <a:p>
            <a:endParaRPr b="0" lang="en-US" sz="3200" spc="-1" strike="noStrike">
              <a:latin typeface="Arial"/>
            </a:endParaRPr>
          </a:p>
        </p:txBody>
      </p:sp>
      <p:sp>
        <p:nvSpPr>
          <p:cNvPr id="410" name="PlaceHolder 5"/>
          <p:cNvSpPr>
            <a:spLocks noGrp="1"/>
          </p:cNvSpPr>
          <p:nvPr>
            <p:ph type="body"/>
          </p:nvPr>
        </p:nvSpPr>
        <p:spPr>
          <a:xfrm>
            <a:off x="5152680" y="3044520"/>
            <a:ext cx="442692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11"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412" name="PlaceHolder 2"/>
          <p:cNvSpPr>
            <a:spLocks noGrp="1"/>
          </p:cNvSpPr>
          <p:nvPr>
            <p:ph type="body"/>
          </p:nvPr>
        </p:nvSpPr>
        <p:spPr>
          <a:xfrm>
            <a:off x="504000" y="1326600"/>
            <a:ext cx="2921040" cy="1568520"/>
          </a:xfrm>
          <a:prstGeom prst="rect">
            <a:avLst/>
          </a:prstGeom>
        </p:spPr>
        <p:txBody>
          <a:bodyPr lIns="0" rIns="0" tIns="0" bIns="0">
            <a:normAutofit/>
          </a:bodyPr>
          <a:p>
            <a:endParaRPr b="0" lang="en-US" sz="3200" spc="-1" strike="noStrike">
              <a:latin typeface="Arial"/>
            </a:endParaRPr>
          </a:p>
        </p:txBody>
      </p:sp>
      <p:sp>
        <p:nvSpPr>
          <p:cNvPr id="413" name="PlaceHolder 3"/>
          <p:cNvSpPr>
            <a:spLocks noGrp="1"/>
          </p:cNvSpPr>
          <p:nvPr>
            <p:ph type="body"/>
          </p:nvPr>
        </p:nvSpPr>
        <p:spPr>
          <a:xfrm>
            <a:off x="3571560" y="1326600"/>
            <a:ext cx="2921040" cy="1568520"/>
          </a:xfrm>
          <a:prstGeom prst="rect">
            <a:avLst/>
          </a:prstGeom>
        </p:spPr>
        <p:txBody>
          <a:bodyPr lIns="0" rIns="0" tIns="0" bIns="0">
            <a:normAutofit/>
          </a:bodyPr>
          <a:p>
            <a:endParaRPr b="0" lang="en-US" sz="3200" spc="-1" strike="noStrike">
              <a:latin typeface="Arial"/>
            </a:endParaRPr>
          </a:p>
        </p:txBody>
      </p:sp>
      <p:sp>
        <p:nvSpPr>
          <p:cNvPr id="414" name="PlaceHolder 4"/>
          <p:cNvSpPr>
            <a:spLocks noGrp="1"/>
          </p:cNvSpPr>
          <p:nvPr>
            <p:ph type="body"/>
          </p:nvPr>
        </p:nvSpPr>
        <p:spPr>
          <a:xfrm>
            <a:off x="6639120" y="1326600"/>
            <a:ext cx="2921040" cy="1568520"/>
          </a:xfrm>
          <a:prstGeom prst="rect">
            <a:avLst/>
          </a:prstGeom>
        </p:spPr>
        <p:txBody>
          <a:bodyPr lIns="0" rIns="0" tIns="0" bIns="0">
            <a:normAutofit/>
          </a:bodyPr>
          <a:p>
            <a:endParaRPr b="0" lang="en-US" sz="3200" spc="-1" strike="noStrike">
              <a:latin typeface="Arial"/>
            </a:endParaRPr>
          </a:p>
        </p:txBody>
      </p:sp>
      <p:sp>
        <p:nvSpPr>
          <p:cNvPr id="415" name="PlaceHolder 5"/>
          <p:cNvSpPr>
            <a:spLocks noGrp="1"/>
          </p:cNvSpPr>
          <p:nvPr>
            <p:ph type="body"/>
          </p:nvPr>
        </p:nvSpPr>
        <p:spPr>
          <a:xfrm>
            <a:off x="504000" y="3044520"/>
            <a:ext cx="2921040" cy="1568520"/>
          </a:xfrm>
          <a:prstGeom prst="rect">
            <a:avLst/>
          </a:prstGeom>
        </p:spPr>
        <p:txBody>
          <a:bodyPr lIns="0" rIns="0" tIns="0" bIns="0">
            <a:normAutofit/>
          </a:bodyPr>
          <a:p>
            <a:endParaRPr b="0" lang="en-US" sz="3200" spc="-1" strike="noStrike">
              <a:latin typeface="Arial"/>
            </a:endParaRPr>
          </a:p>
        </p:txBody>
      </p:sp>
      <p:sp>
        <p:nvSpPr>
          <p:cNvPr id="416" name="PlaceHolder 6"/>
          <p:cNvSpPr>
            <a:spLocks noGrp="1"/>
          </p:cNvSpPr>
          <p:nvPr>
            <p:ph type="body"/>
          </p:nvPr>
        </p:nvSpPr>
        <p:spPr>
          <a:xfrm>
            <a:off x="3571560" y="3044520"/>
            <a:ext cx="2921040" cy="1568520"/>
          </a:xfrm>
          <a:prstGeom prst="rect">
            <a:avLst/>
          </a:prstGeom>
        </p:spPr>
        <p:txBody>
          <a:bodyPr lIns="0" rIns="0" tIns="0" bIns="0">
            <a:normAutofit/>
          </a:bodyPr>
          <a:p>
            <a:endParaRPr b="0" lang="en-US" sz="3200" spc="-1" strike="noStrike">
              <a:latin typeface="Arial"/>
            </a:endParaRPr>
          </a:p>
        </p:txBody>
      </p:sp>
      <p:sp>
        <p:nvSpPr>
          <p:cNvPr id="417" name="PlaceHolder 7"/>
          <p:cNvSpPr>
            <a:spLocks noGrp="1"/>
          </p:cNvSpPr>
          <p:nvPr>
            <p:ph type="body"/>
          </p:nvPr>
        </p:nvSpPr>
        <p:spPr>
          <a:xfrm>
            <a:off x="6639120" y="3044520"/>
            <a:ext cx="292104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0"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421" name="PlaceHolder 2"/>
          <p:cNvSpPr>
            <a:spLocks noGrp="1"/>
          </p:cNvSpPr>
          <p:nvPr>
            <p:ph type="subTitle"/>
          </p:nvPr>
        </p:nvSpPr>
        <p:spPr>
          <a:xfrm>
            <a:off x="504000" y="1326600"/>
            <a:ext cx="9072000" cy="32886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2"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423" name="PlaceHolder 2"/>
          <p:cNvSpPr>
            <a:spLocks noGrp="1"/>
          </p:cNvSpPr>
          <p:nvPr>
            <p:ph type="body"/>
          </p:nvPr>
        </p:nvSpPr>
        <p:spPr>
          <a:xfrm>
            <a:off x="504000" y="1326600"/>
            <a:ext cx="9072000" cy="328860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24"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425" name="PlaceHolder 2"/>
          <p:cNvSpPr>
            <a:spLocks noGrp="1"/>
          </p:cNvSpPr>
          <p:nvPr>
            <p:ph type="body"/>
          </p:nvPr>
        </p:nvSpPr>
        <p:spPr>
          <a:xfrm>
            <a:off x="504000" y="1326600"/>
            <a:ext cx="4426920" cy="3288600"/>
          </a:xfrm>
          <a:prstGeom prst="rect">
            <a:avLst/>
          </a:prstGeom>
        </p:spPr>
        <p:txBody>
          <a:bodyPr lIns="0" rIns="0" tIns="0" bIns="0">
            <a:normAutofit/>
          </a:bodyPr>
          <a:p>
            <a:endParaRPr b="0" lang="en-US" sz="3200" spc="-1" strike="noStrike">
              <a:latin typeface="Arial"/>
            </a:endParaRPr>
          </a:p>
        </p:txBody>
      </p:sp>
      <p:sp>
        <p:nvSpPr>
          <p:cNvPr id="426" name="PlaceHolder 3"/>
          <p:cNvSpPr>
            <a:spLocks noGrp="1"/>
          </p:cNvSpPr>
          <p:nvPr>
            <p:ph type="body"/>
          </p:nvPr>
        </p:nvSpPr>
        <p:spPr>
          <a:xfrm>
            <a:off x="5152680" y="1326600"/>
            <a:ext cx="4426920" cy="328860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27"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1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28" name="PlaceHolder 1"/>
          <p:cNvSpPr>
            <a:spLocks noGrp="1"/>
          </p:cNvSpPr>
          <p:nvPr>
            <p:ph type="subTitle"/>
          </p:nvPr>
        </p:nvSpPr>
        <p:spPr>
          <a:xfrm>
            <a:off x="504000" y="226080"/>
            <a:ext cx="9072000" cy="43884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29"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430" name="PlaceHolder 2"/>
          <p:cNvSpPr>
            <a:spLocks noGrp="1"/>
          </p:cNvSpPr>
          <p:nvPr>
            <p:ph type="body"/>
          </p:nvPr>
        </p:nvSpPr>
        <p:spPr>
          <a:xfrm>
            <a:off x="504000" y="1326600"/>
            <a:ext cx="4426920" cy="1568520"/>
          </a:xfrm>
          <a:prstGeom prst="rect">
            <a:avLst/>
          </a:prstGeom>
        </p:spPr>
        <p:txBody>
          <a:bodyPr lIns="0" rIns="0" tIns="0" bIns="0">
            <a:normAutofit/>
          </a:bodyPr>
          <a:p>
            <a:endParaRPr b="0" lang="en-US" sz="3200" spc="-1" strike="noStrike">
              <a:latin typeface="Arial"/>
            </a:endParaRPr>
          </a:p>
        </p:txBody>
      </p:sp>
      <p:sp>
        <p:nvSpPr>
          <p:cNvPr id="431" name="PlaceHolder 3"/>
          <p:cNvSpPr>
            <a:spLocks noGrp="1"/>
          </p:cNvSpPr>
          <p:nvPr>
            <p:ph type="body"/>
          </p:nvPr>
        </p:nvSpPr>
        <p:spPr>
          <a:xfrm>
            <a:off x="5152680" y="1326600"/>
            <a:ext cx="4426920" cy="3288600"/>
          </a:xfrm>
          <a:prstGeom prst="rect">
            <a:avLst/>
          </a:prstGeom>
        </p:spPr>
        <p:txBody>
          <a:bodyPr lIns="0" rIns="0" tIns="0" bIns="0">
            <a:normAutofit/>
          </a:bodyPr>
          <a:p>
            <a:endParaRPr b="0" lang="en-US" sz="3200" spc="-1" strike="noStrike">
              <a:latin typeface="Arial"/>
            </a:endParaRPr>
          </a:p>
        </p:txBody>
      </p:sp>
      <p:sp>
        <p:nvSpPr>
          <p:cNvPr id="432" name="PlaceHolder 4"/>
          <p:cNvSpPr>
            <a:spLocks noGrp="1"/>
          </p:cNvSpPr>
          <p:nvPr>
            <p:ph type="body"/>
          </p:nvPr>
        </p:nvSpPr>
        <p:spPr>
          <a:xfrm>
            <a:off x="504000" y="3044520"/>
            <a:ext cx="442692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41" name="PlaceHolder 2"/>
          <p:cNvSpPr>
            <a:spLocks noGrp="1"/>
          </p:cNvSpPr>
          <p:nvPr>
            <p:ph type="subTitle"/>
          </p:nvPr>
        </p:nvSpPr>
        <p:spPr>
          <a:xfrm>
            <a:off x="504000" y="1326600"/>
            <a:ext cx="9072000" cy="32886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33"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434" name="PlaceHolder 2"/>
          <p:cNvSpPr>
            <a:spLocks noGrp="1"/>
          </p:cNvSpPr>
          <p:nvPr>
            <p:ph type="body"/>
          </p:nvPr>
        </p:nvSpPr>
        <p:spPr>
          <a:xfrm>
            <a:off x="504000" y="1326600"/>
            <a:ext cx="4426920" cy="3288600"/>
          </a:xfrm>
          <a:prstGeom prst="rect">
            <a:avLst/>
          </a:prstGeom>
        </p:spPr>
        <p:txBody>
          <a:bodyPr lIns="0" rIns="0" tIns="0" bIns="0">
            <a:normAutofit/>
          </a:bodyPr>
          <a:p>
            <a:endParaRPr b="0" lang="en-US" sz="3200" spc="-1" strike="noStrike">
              <a:latin typeface="Arial"/>
            </a:endParaRPr>
          </a:p>
        </p:txBody>
      </p:sp>
      <p:sp>
        <p:nvSpPr>
          <p:cNvPr id="435" name="PlaceHolder 3"/>
          <p:cNvSpPr>
            <a:spLocks noGrp="1"/>
          </p:cNvSpPr>
          <p:nvPr>
            <p:ph type="body"/>
          </p:nvPr>
        </p:nvSpPr>
        <p:spPr>
          <a:xfrm>
            <a:off x="5152680" y="1326600"/>
            <a:ext cx="4426920" cy="1568520"/>
          </a:xfrm>
          <a:prstGeom prst="rect">
            <a:avLst/>
          </a:prstGeom>
        </p:spPr>
        <p:txBody>
          <a:bodyPr lIns="0" rIns="0" tIns="0" bIns="0">
            <a:normAutofit/>
          </a:bodyPr>
          <a:p>
            <a:endParaRPr b="0" lang="en-US" sz="3200" spc="-1" strike="noStrike">
              <a:latin typeface="Arial"/>
            </a:endParaRPr>
          </a:p>
        </p:txBody>
      </p:sp>
      <p:sp>
        <p:nvSpPr>
          <p:cNvPr id="436" name="PlaceHolder 4"/>
          <p:cNvSpPr>
            <a:spLocks noGrp="1"/>
          </p:cNvSpPr>
          <p:nvPr>
            <p:ph type="body"/>
          </p:nvPr>
        </p:nvSpPr>
        <p:spPr>
          <a:xfrm>
            <a:off x="5152680" y="3044520"/>
            <a:ext cx="442692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37"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438" name="PlaceHolder 2"/>
          <p:cNvSpPr>
            <a:spLocks noGrp="1"/>
          </p:cNvSpPr>
          <p:nvPr>
            <p:ph type="body"/>
          </p:nvPr>
        </p:nvSpPr>
        <p:spPr>
          <a:xfrm>
            <a:off x="504000" y="1326600"/>
            <a:ext cx="4426920" cy="1568520"/>
          </a:xfrm>
          <a:prstGeom prst="rect">
            <a:avLst/>
          </a:prstGeom>
        </p:spPr>
        <p:txBody>
          <a:bodyPr lIns="0" rIns="0" tIns="0" bIns="0">
            <a:normAutofit/>
          </a:bodyPr>
          <a:p>
            <a:endParaRPr b="0" lang="en-US" sz="3200" spc="-1" strike="noStrike">
              <a:latin typeface="Arial"/>
            </a:endParaRPr>
          </a:p>
        </p:txBody>
      </p:sp>
      <p:sp>
        <p:nvSpPr>
          <p:cNvPr id="439" name="PlaceHolder 3"/>
          <p:cNvSpPr>
            <a:spLocks noGrp="1"/>
          </p:cNvSpPr>
          <p:nvPr>
            <p:ph type="body"/>
          </p:nvPr>
        </p:nvSpPr>
        <p:spPr>
          <a:xfrm>
            <a:off x="5152680" y="1326600"/>
            <a:ext cx="4426920" cy="1568520"/>
          </a:xfrm>
          <a:prstGeom prst="rect">
            <a:avLst/>
          </a:prstGeom>
        </p:spPr>
        <p:txBody>
          <a:bodyPr lIns="0" rIns="0" tIns="0" bIns="0">
            <a:normAutofit/>
          </a:bodyPr>
          <a:p>
            <a:endParaRPr b="0" lang="en-US" sz="3200" spc="-1" strike="noStrike">
              <a:latin typeface="Arial"/>
            </a:endParaRPr>
          </a:p>
        </p:txBody>
      </p:sp>
      <p:sp>
        <p:nvSpPr>
          <p:cNvPr id="440" name="PlaceHolder 4"/>
          <p:cNvSpPr>
            <a:spLocks noGrp="1"/>
          </p:cNvSpPr>
          <p:nvPr>
            <p:ph type="body"/>
          </p:nvPr>
        </p:nvSpPr>
        <p:spPr>
          <a:xfrm>
            <a:off x="504000" y="3044520"/>
            <a:ext cx="907200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41"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442" name="PlaceHolder 2"/>
          <p:cNvSpPr>
            <a:spLocks noGrp="1"/>
          </p:cNvSpPr>
          <p:nvPr>
            <p:ph type="body"/>
          </p:nvPr>
        </p:nvSpPr>
        <p:spPr>
          <a:xfrm>
            <a:off x="504000" y="1326600"/>
            <a:ext cx="9072000" cy="1568520"/>
          </a:xfrm>
          <a:prstGeom prst="rect">
            <a:avLst/>
          </a:prstGeom>
        </p:spPr>
        <p:txBody>
          <a:bodyPr lIns="0" rIns="0" tIns="0" bIns="0">
            <a:normAutofit/>
          </a:bodyPr>
          <a:p>
            <a:endParaRPr b="0" lang="en-US" sz="3200" spc="-1" strike="noStrike">
              <a:latin typeface="Arial"/>
            </a:endParaRPr>
          </a:p>
        </p:txBody>
      </p:sp>
      <p:sp>
        <p:nvSpPr>
          <p:cNvPr id="443" name="PlaceHolder 3"/>
          <p:cNvSpPr>
            <a:spLocks noGrp="1"/>
          </p:cNvSpPr>
          <p:nvPr>
            <p:ph type="body"/>
          </p:nvPr>
        </p:nvSpPr>
        <p:spPr>
          <a:xfrm>
            <a:off x="504000" y="3044520"/>
            <a:ext cx="907200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44"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445" name="PlaceHolder 2"/>
          <p:cNvSpPr>
            <a:spLocks noGrp="1"/>
          </p:cNvSpPr>
          <p:nvPr>
            <p:ph type="body"/>
          </p:nvPr>
        </p:nvSpPr>
        <p:spPr>
          <a:xfrm>
            <a:off x="504000" y="1326600"/>
            <a:ext cx="4426920" cy="1568520"/>
          </a:xfrm>
          <a:prstGeom prst="rect">
            <a:avLst/>
          </a:prstGeom>
        </p:spPr>
        <p:txBody>
          <a:bodyPr lIns="0" rIns="0" tIns="0" bIns="0">
            <a:normAutofit/>
          </a:bodyPr>
          <a:p>
            <a:endParaRPr b="0" lang="en-US" sz="3200" spc="-1" strike="noStrike">
              <a:latin typeface="Arial"/>
            </a:endParaRPr>
          </a:p>
        </p:txBody>
      </p:sp>
      <p:sp>
        <p:nvSpPr>
          <p:cNvPr id="446" name="PlaceHolder 3"/>
          <p:cNvSpPr>
            <a:spLocks noGrp="1"/>
          </p:cNvSpPr>
          <p:nvPr>
            <p:ph type="body"/>
          </p:nvPr>
        </p:nvSpPr>
        <p:spPr>
          <a:xfrm>
            <a:off x="5152680" y="1326600"/>
            <a:ext cx="4426920" cy="1568520"/>
          </a:xfrm>
          <a:prstGeom prst="rect">
            <a:avLst/>
          </a:prstGeom>
        </p:spPr>
        <p:txBody>
          <a:bodyPr lIns="0" rIns="0" tIns="0" bIns="0">
            <a:normAutofit/>
          </a:bodyPr>
          <a:p>
            <a:endParaRPr b="0" lang="en-US" sz="3200" spc="-1" strike="noStrike">
              <a:latin typeface="Arial"/>
            </a:endParaRPr>
          </a:p>
        </p:txBody>
      </p:sp>
      <p:sp>
        <p:nvSpPr>
          <p:cNvPr id="447" name="PlaceHolder 4"/>
          <p:cNvSpPr>
            <a:spLocks noGrp="1"/>
          </p:cNvSpPr>
          <p:nvPr>
            <p:ph type="body"/>
          </p:nvPr>
        </p:nvSpPr>
        <p:spPr>
          <a:xfrm>
            <a:off x="504000" y="3044520"/>
            <a:ext cx="4426920" cy="1568520"/>
          </a:xfrm>
          <a:prstGeom prst="rect">
            <a:avLst/>
          </a:prstGeom>
        </p:spPr>
        <p:txBody>
          <a:bodyPr lIns="0" rIns="0" tIns="0" bIns="0">
            <a:normAutofit/>
          </a:bodyPr>
          <a:p>
            <a:endParaRPr b="0" lang="en-US" sz="3200" spc="-1" strike="noStrike">
              <a:latin typeface="Arial"/>
            </a:endParaRPr>
          </a:p>
        </p:txBody>
      </p:sp>
      <p:sp>
        <p:nvSpPr>
          <p:cNvPr id="448" name="PlaceHolder 5"/>
          <p:cNvSpPr>
            <a:spLocks noGrp="1"/>
          </p:cNvSpPr>
          <p:nvPr>
            <p:ph type="body"/>
          </p:nvPr>
        </p:nvSpPr>
        <p:spPr>
          <a:xfrm>
            <a:off x="5152680" y="3044520"/>
            <a:ext cx="442692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49"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450" name="PlaceHolder 2"/>
          <p:cNvSpPr>
            <a:spLocks noGrp="1"/>
          </p:cNvSpPr>
          <p:nvPr>
            <p:ph type="body"/>
          </p:nvPr>
        </p:nvSpPr>
        <p:spPr>
          <a:xfrm>
            <a:off x="504000" y="1326600"/>
            <a:ext cx="2921040" cy="1568520"/>
          </a:xfrm>
          <a:prstGeom prst="rect">
            <a:avLst/>
          </a:prstGeom>
        </p:spPr>
        <p:txBody>
          <a:bodyPr lIns="0" rIns="0" tIns="0" bIns="0">
            <a:normAutofit/>
          </a:bodyPr>
          <a:p>
            <a:endParaRPr b="0" lang="en-US" sz="3200" spc="-1" strike="noStrike">
              <a:latin typeface="Arial"/>
            </a:endParaRPr>
          </a:p>
        </p:txBody>
      </p:sp>
      <p:sp>
        <p:nvSpPr>
          <p:cNvPr id="451" name="PlaceHolder 3"/>
          <p:cNvSpPr>
            <a:spLocks noGrp="1"/>
          </p:cNvSpPr>
          <p:nvPr>
            <p:ph type="body"/>
          </p:nvPr>
        </p:nvSpPr>
        <p:spPr>
          <a:xfrm>
            <a:off x="3571560" y="1326600"/>
            <a:ext cx="2921040" cy="1568520"/>
          </a:xfrm>
          <a:prstGeom prst="rect">
            <a:avLst/>
          </a:prstGeom>
        </p:spPr>
        <p:txBody>
          <a:bodyPr lIns="0" rIns="0" tIns="0" bIns="0">
            <a:normAutofit/>
          </a:bodyPr>
          <a:p>
            <a:endParaRPr b="0" lang="en-US" sz="3200" spc="-1" strike="noStrike">
              <a:latin typeface="Arial"/>
            </a:endParaRPr>
          </a:p>
        </p:txBody>
      </p:sp>
      <p:sp>
        <p:nvSpPr>
          <p:cNvPr id="452" name="PlaceHolder 4"/>
          <p:cNvSpPr>
            <a:spLocks noGrp="1"/>
          </p:cNvSpPr>
          <p:nvPr>
            <p:ph type="body"/>
          </p:nvPr>
        </p:nvSpPr>
        <p:spPr>
          <a:xfrm>
            <a:off x="6639120" y="1326600"/>
            <a:ext cx="2921040" cy="1568520"/>
          </a:xfrm>
          <a:prstGeom prst="rect">
            <a:avLst/>
          </a:prstGeom>
        </p:spPr>
        <p:txBody>
          <a:bodyPr lIns="0" rIns="0" tIns="0" bIns="0">
            <a:normAutofit/>
          </a:bodyPr>
          <a:p>
            <a:endParaRPr b="0" lang="en-US" sz="3200" spc="-1" strike="noStrike">
              <a:latin typeface="Arial"/>
            </a:endParaRPr>
          </a:p>
        </p:txBody>
      </p:sp>
      <p:sp>
        <p:nvSpPr>
          <p:cNvPr id="453" name="PlaceHolder 5"/>
          <p:cNvSpPr>
            <a:spLocks noGrp="1"/>
          </p:cNvSpPr>
          <p:nvPr>
            <p:ph type="body"/>
          </p:nvPr>
        </p:nvSpPr>
        <p:spPr>
          <a:xfrm>
            <a:off x="504000" y="3044520"/>
            <a:ext cx="2921040" cy="1568520"/>
          </a:xfrm>
          <a:prstGeom prst="rect">
            <a:avLst/>
          </a:prstGeom>
        </p:spPr>
        <p:txBody>
          <a:bodyPr lIns="0" rIns="0" tIns="0" bIns="0">
            <a:normAutofit/>
          </a:bodyPr>
          <a:p>
            <a:endParaRPr b="0" lang="en-US" sz="3200" spc="-1" strike="noStrike">
              <a:latin typeface="Arial"/>
            </a:endParaRPr>
          </a:p>
        </p:txBody>
      </p:sp>
      <p:sp>
        <p:nvSpPr>
          <p:cNvPr id="454" name="PlaceHolder 6"/>
          <p:cNvSpPr>
            <a:spLocks noGrp="1"/>
          </p:cNvSpPr>
          <p:nvPr>
            <p:ph type="body"/>
          </p:nvPr>
        </p:nvSpPr>
        <p:spPr>
          <a:xfrm>
            <a:off x="3571560" y="3044520"/>
            <a:ext cx="2921040" cy="1568520"/>
          </a:xfrm>
          <a:prstGeom prst="rect">
            <a:avLst/>
          </a:prstGeom>
        </p:spPr>
        <p:txBody>
          <a:bodyPr lIns="0" rIns="0" tIns="0" bIns="0">
            <a:normAutofit/>
          </a:bodyPr>
          <a:p>
            <a:endParaRPr b="0" lang="en-US" sz="3200" spc="-1" strike="noStrike">
              <a:latin typeface="Arial"/>
            </a:endParaRPr>
          </a:p>
        </p:txBody>
      </p:sp>
      <p:sp>
        <p:nvSpPr>
          <p:cNvPr id="455" name="PlaceHolder 7"/>
          <p:cNvSpPr>
            <a:spLocks noGrp="1"/>
          </p:cNvSpPr>
          <p:nvPr>
            <p:ph type="body"/>
          </p:nvPr>
        </p:nvSpPr>
        <p:spPr>
          <a:xfrm>
            <a:off x="6639120" y="3044520"/>
            <a:ext cx="292104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43" name="PlaceHolder 2"/>
          <p:cNvSpPr>
            <a:spLocks noGrp="1"/>
          </p:cNvSpPr>
          <p:nvPr>
            <p:ph type="body"/>
          </p:nvPr>
        </p:nvSpPr>
        <p:spPr>
          <a:xfrm>
            <a:off x="504000" y="1326600"/>
            <a:ext cx="9072000" cy="328860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45" name="PlaceHolder 2"/>
          <p:cNvSpPr>
            <a:spLocks noGrp="1"/>
          </p:cNvSpPr>
          <p:nvPr>
            <p:ph type="body"/>
          </p:nvPr>
        </p:nvSpPr>
        <p:spPr>
          <a:xfrm>
            <a:off x="504000" y="1326600"/>
            <a:ext cx="4426920" cy="3288600"/>
          </a:xfrm>
          <a:prstGeom prst="rect">
            <a:avLst/>
          </a:prstGeom>
        </p:spPr>
        <p:txBody>
          <a:bodyPr lIns="0" rIns="0" tIns="0" bIns="0">
            <a:normAutofit/>
          </a:bodyPr>
          <a:p>
            <a:endParaRPr b="0" lang="en-US" sz="3200" spc="-1" strike="noStrike">
              <a:latin typeface="Arial"/>
            </a:endParaRPr>
          </a:p>
        </p:txBody>
      </p:sp>
      <p:sp>
        <p:nvSpPr>
          <p:cNvPr id="46" name="PlaceHolder 3"/>
          <p:cNvSpPr>
            <a:spLocks noGrp="1"/>
          </p:cNvSpPr>
          <p:nvPr>
            <p:ph type="body"/>
          </p:nvPr>
        </p:nvSpPr>
        <p:spPr>
          <a:xfrm>
            <a:off x="5152680" y="1326600"/>
            <a:ext cx="4426920" cy="3288600"/>
          </a:xfrm>
          <a:prstGeom prst="rect">
            <a:avLst/>
          </a:prstGeom>
        </p:spPr>
        <p:txBody>
          <a:bodyPr lIns="0" rIns="0" tIns="0" bIns="0">
            <a:normAutofit/>
          </a:bodyPr>
          <a:p>
            <a:endParaRPr b="0" lang="en-US"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504000" y="226080"/>
            <a:ext cx="9072000" cy="43884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50" name="PlaceHolder 2"/>
          <p:cNvSpPr>
            <a:spLocks noGrp="1"/>
          </p:cNvSpPr>
          <p:nvPr>
            <p:ph type="body"/>
          </p:nvPr>
        </p:nvSpPr>
        <p:spPr>
          <a:xfrm>
            <a:off x="504000" y="1326600"/>
            <a:ext cx="4426920" cy="1568520"/>
          </a:xfrm>
          <a:prstGeom prst="rect">
            <a:avLst/>
          </a:prstGeom>
        </p:spPr>
        <p:txBody>
          <a:bodyPr lIns="0" rIns="0" tIns="0" bIns="0">
            <a:normAutofit/>
          </a:bodyPr>
          <a:p>
            <a:endParaRPr b="0" lang="en-US" sz="3200" spc="-1" strike="noStrike">
              <a:latin typeface="Arial"/>
            </a:endParaRPr>
          </a:p>
        </p:txBody>
      </p:sp>
      <p:sp>
        <p:nvSpPr>
          <p:cNvPr id="51" name="PlaceHolder 3"/>
          <p:cNvSpPr>
            <a:spLocks noGrp="1"/>
          </p:cNvSpPr>
          <p:nvPr>
            <p:ph type="body"/>
          </p:nvPr>
        </p:nvSpPr>
        <p:spPr>
          <a:xfrm>
            <a:off x="5152680" y="1326600"/>
            <a:ext cx="4426920" cy="3288600"/>
          </a:xfrm>
          <a:prstGeom prst="rect">
            <a:avLst/>
          </a:prstGeom>
        </p:spPr>
        <p:txBody>
          <a:bodyPr lIns="0" rIns="0" tIns="0" bIns="0">
            <a:normAutofit/>
          </a:bodyPr>
          <a:p>
            <a:endParaRPr b="0" lang="en-US" sz="3200" spc="-1" strike="noStrike">
              <a:latin typeface="Arial"/>
            </a:endParaRPr>
          </a:p>
        </p:txBody>
      </p:sp>
      <p:sp>
        <p:nvSpPr>
          <p:cNvPr id="52" name="PlaceHolder 4"/>
          <p:cNvSpPr>
            <a:spLocks noGrp="1"/>
          </p:cNvSpPr>
          <p:nvPr>
            <p:ph type="body"/>
          </p:nvPr>
        </p:nvSpPr>
        <p:spPr>
          <a:xfrm>
            <a:off x="504000" y="3044520"/>
            <a:ext cx="442692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3" name="PlaceHolder 2"/>
          <p:cNvSpPr>
            <a:spLocks noGrp="1"/>
          </p:cNvSpPr>
          <p:nvPr>
            <p:ph type="subTitle"/>
          </p:nvPr>
        </p:nvSpPr>
        <p:spPr>
          <a:xfrm>
            <a:off x="504000" y="1326600"/>
            <a:ext cx="9072000" cy="32886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54" name="PlaceHolder 2"/>
          <p:cNvSpPr>
            <a:spLocks noGrp="1"/>
          </p:cNvSpPr>
          <p:nvPr>
            <p:ph type="body"/>
          </p:nvPr>
        </p:nvSpPr>
        <p:spPr>
          <a:xfrm>
            <a:off x="504000" y="1326600"/>
            <a:ext cx="4426920" cy="3288600"/>
          </a:xfrm>
          <a:prstGeom prst="rect">
            <a:avLst/>
          </a:prstGeom>
        </p:spPr>
        <p:txBody>
          <a:bodyPr lIns="0" rIns="0" tIns="0" bIns="0">
            <a:normAutofit/>
          </a:bodyPr>
          <a:p>
            <a:endParaRPr b="0" lang="en-US" sz="3200" spc="-1" strike="noStrike">
              <a:latin typeface="Arial"/>
            </a:endParaRPr>
          </a:p>
        </p:txBody>
      </p:sp>
      <p:sp>
        <p:nvSpPr>
          <p:cNvPr id="55" name="PlaceHolder 3"/>
          <p:cNvSpPr>
            <a:spLocks noGrp="1"/>
          </p:cNvSpPr>
          <p:nvPr>
            <p:ph type="body"/>
          </p:nvPr>
        </p:nvSpPr>
        <p:spPr>
          <a:xfrm>
            <a:off x="5152680" y="1326600"/>
            <a:ext cx="4426920" cy="1568520"/>
          </a:xfrm>
          <a:prstGeom prst="rect">
            <a:avLst/>
          </a:prstGeom>
        </p:spPr>
        <p:txBody>
          <a:bodyPr lIns="0" rIns="0" tIns="0" bIns="0">
            <a:normAutofit/>
          </a:bodyPr>
          <a:p>
            <a:endParaRPr b="0" lang="en-US" sz="3200" spc="-1" strike="noStrike">
              <a:latin typeface="Arial"/>
            </a:endParaRPr>
          </a:p>
        </p:txBody>
      </p:sp>
      <p:sp>
        <p:nvSpPr>
          <p:cNvPr id="56" name="PlaceHolder 4"/>
          <p:cNvSpPr>
            <a:spLocks noGrp="1"/>
          </p:cNvSpPr>
          <p:nvPr>
            <p:ph type="body"/>
          </p:nvPr>
        </p:nvSpPr>
        <p:spPr>
          <a:xfrm>
            <a:off x="5152680" y="3044520"/>
            <a:ext cx="442692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58" name="PlaceHolder 2"/>
          <p:cNvSpPr>
            <a:spLocks noGrp="1"/>
          </p:cNvSpPr>
          <p:nvPr>
            <p:ph type="body"/>
          </p:nvPr>
        </p:nvSpPr>
        <p:spPr>
          <a:xfrm>
            <a:off x="504000" y="1326600"/>
            <a:ext cx="4426920" cy="1568520"/>
          </a:xfrm>
          <a:prstGeom prst="rect">
            <a:avLst/>
          </a:prstGeom>
        </p:spPr>
        <p:txBody>
          <a:bodyPr lIns="0" rIns="0" tIns="0" bIns="0">
            <a:normAutofit/>
          </a:bodyPr>
          <a:p>
            <a:endParaRPr b="0" lang="en-US" sz="3200" spc="-1" strike="noStrike">
              <a:latin typeface="Arial"/>
            </a:endParaRPr>
          </a:p>
        </p:txBody>
      </p:sp>
      <p:sp>
        <p:nvSpPr>
          <p:cNvPr id="59" name="PlaceHolder 3"/>
          <p:cNvSpPr>
            <a:spLocks noGrp="1"/>
          </p:cNvSpPr>
          <p:nvPr>
            <p:ph type="body"/>
          </p:nvPr>
        </p:nvSpPr>
        <p:spPr>
          <a:xfrm>
            <a:off x="5152680" y="1326600"/>
            <a:ext cx="4426920" cy="1568520"/>
          </a:xfrm>
          <a:prstGeom prst="rect">
            <a:avLst/>
          </a:prstGeom>
        </p:spPr>
        <p:txBody>
          <a:bodyPr lIns="0" rIns="0" tIns="0" bIns="0">
            <a:normAutofit/>
          </a:bodyPr>
          <a:p>
            <a:endParaRPr b="0" lang="en-US" sz="3200" spc="-1" strike="noStrike">
              <a:latin typeface="Arial"/>
            </a:endParaRPr>
          </a:p>
        </p:txBody>
      </p:sp>
      <p:sp>
        <p:nvSpPr>
          <p:cNvPr id="60" name="PlaceHolder 4"/>
          <p:cNvSpPr>
            <a:spLocks noGrp="1"/>
          </p:cNvSpPr>
          <p:nvPr>
            <p:ph type="body"/>
          </p:nvPr>
        </p:nvSpPr>
        <p:spPr>
          <a:xfrm>
            <a:off x="504000" y="3044520"/>
            <a:ext cx="907200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62" name="PlaceHolder 2"/>
          <p:cNvSpPr>
            <a:spLocks noGrp="1"/>
          </p:cNvSpPr>
          <p:nvPr>
            <p:ph type="body"/>
          </p:nvPr>
        </p:nvSpPr>
        <p:spPr>
          <a:xfrm>
            <a:off x="504000" y="1326600"/>
            <a:ext cx="9072000" cy="1568520"/>
          </a:xfrm>
          <a:prstGeom prst="rect">
            <a:avLst/>
          </a:prstGeom>
        </p:spPr>
        <p:txBody>
          <a:bodyPr lIns="0" rIns="0" tIns="0" bIns="0">
            <a:normAutofit/>
          </a:bodyPr>
          <a:p>
            <a:endParaRPr b="0" lang="en-US" sz="3200" spc="-1" strike="noStrike">
              <a:latin typeface="Arial"/>
            </a:endParaRPr>
          </a:p>
        </p:txBody>
      </p:sp>
      <p:sp>
        <p:nvSpPr>
          <p:cNvPr id="63" name="PlaceHolder 3"/>
          <p:cNvSpPr>
            <a:spLocks noGrp="1"/>
          </p:cNvSpPr>
          <p:nvPr>
            <p:ph type="body"/>
          </p:nvPr>
        </p:nvSpPr>
        <p:spPr>
          <a:xfrm>
            <a:off x="504000" y="3044520"/>
            <a:ext cx="907200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65" name="PlaceHolder 2"/>
          <p:cNvSpPr>
            <a:spLocks noGrp="1"/>
          </p:cNvSpPr>
          <p:nvPr>
            <p:ph type="body"/>
          </p:nvPr>
        </p:nvSpPr>
        <p:spPr>
          <a:xfrm>
            <a:off x="504000" y="1326600"/>
            <a:ext cx="4426920" cy="1568520"/>
          </a:xfrm>
          <a:prstGeom prst="rect">
            <a:avLst/>
          </a:prstGeom>
        </p:spPr>
        <p:txBody>
          <a:bodyPr lIns="0" rIns="0" tIns="0" bIns="0">
            <a:normAutofit/>
          </a:bodyPr>
          <a:p>
            <a:endParaRPr b="0" lang="en-US" sz="3200" spc="-1" strike="noStrike">
              <a:latin typeface="Arial"/>
            </a:endParaRPr>
          </a:p>
        </p:txBody>
      </p:sp>
      <p:sp>
        <p:nvSpPr>
          <p:cNvPr id="66" name="PlaceHolder 3"/>
          <p:cNvSpPr>
            <a:spLocks noGrp="1"/>
          </p:cNvSpPr>
          <p:nvPr>
            <p:ph type="body"/>
          </p:nvPr>
        </p:nvSpPr>
        <p:spPr>
          <a:xfrm>
            <a:off x="5152680" y="1326600"/>
            <a:ext cx="4426920" cy="1568520"/>
          </a:xfrm>
          <a:prstGeom prst="rect">
            <a:avLst/>
          </a:prstGeom>
        </p:spPr>
        <p:txBody>
          <a:bodyPr lIns="0" rIns="0" tIns="0" bIns="0">
            <a:normAutofit/>
          </a:bodyPr>
          <a:p>
            <a:endParaRPr b="0" lang="en-US" sz="3200" spc="-1" strike="noStrike">
              <a:latin typeface="Arial"/>
            </a:endParaRPr>
          </a:p>
        </p:txBody>
      </p:sp>
      <p:sp>
        <p:nvSpPr>
          <p:cNvPr id="67" name="PlaceHolder 4"/>
          <p:cNvSpPr>
            <a:spLocks noGrp="1"/>
          </p:cNvSpPr>
          <p:nvPr>
            <p:ph type="body"/>
          </p:nvPr>
        </p:nvSpPr>
        <p:spPr>
          <a:xfrm>
            <a:off x="504000" y="3044520"/>
            <a:ext cx="4426920" cy="1568520"/>
          </a:xfrm>
          <a:prstGeom prst="rect">
            <a:avLst/>
          </a:prstGeom>
        </p:spPr>
        <p:txBody>
          <a:bodyPr lIns="0" rIns="0" tIns="0" bIns="0">
            <a:normAutofit/>
          </a:bodyPr>
          <a:p>
            <a:endParaRPr b="0" lang="en-US" sz="3200" spc="-1" strike="noStrike">
              <a:latin typeface="Arial"/>
            </a:endParaRPr>
          </a:p>
        </p:txBody>
      </p:sp>
      <p:sp>
        <p:nvSpPr>
          <p:cNvPr id="68" name="PlaceHolder 5"/>
          <p:cNvSpPr>
            <a:spLocks noGrp="1"/>
          </p:cNvSpPr>
          <p:nvPr>
            <p:ph type="body"/>
          </p:nvPr>
        </p:nvSpPr>
        <p:spPr>
          <a:xfrm>
            <a:off x="5152680" y="3044520"/>
            <a:ext cx="442692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70" name="PlaceHolder 2"/>
          <p:cNvSpPr>
            <a:spLocks noGrp="1"/>
          </p:cNvSpPr>
          <p:nvPr>
            <p:ph type="body"/>
          </p:nvPr>
        </p:nvSpPr>
        <p:spPr>
          <a:xfrm>
            <a:off x="504000" y="1326600"/>
            <a:ext cx="2921040" cy="1568520"/>
          </a:xfrm>
          <a:prstGeom prst="rect">
            <a:avLst/>
          </a:prstGeom>
        </p:spPr>
        <p:txBody>
          <a:bodyPr lIns="0" rIns="0" tIns="0" bIns="0">
            <a:normAutofit/>
          </a:bodyPr>
          <a:p>
            <a:endParaRPr b="0" lang="en-US" sz="3200" spc="-1" strike="noStrike">
              <a:latin typeface="Arial"/>
            </a:endParaRPr>
          </a:p>
        </p:txBody>
      </p:sp>
      <p:sp>
        <p:nvSpPr>
          <p:cNvPr id="71" name="PlaceHolder 3"/>
          <p:cNvSpPr>
            <a:spLocks noGrp="1"/>
          </p:cNvSpPr>
          <p:nvPr>
            <p:ph type="body"/>
          </p:nvPr>
        </p:nvSpPr>
        <p:spPr>
          <a:xfrm>
            <a:off x="3571560" y="1326600"/>
            <a:ext cx="2921040" cy="1568520"/>
          </a:xfrm>
          <a:prstGeom prst="rect">
            <a:avLst/>
          </a:prstGeom>
        </p:spPr>
        <p:txBody>
          <a:bodyPr lIns="0" rIns="0" tIns="0" bIns="0">
            <a:normAutofit/>
          </a:bodyPr>
          <a:p>
            <a:endParaRPr b="0" lang="en-US" sz="3200" spc="-1" strike="noStrike">
              <a:latin typeface="Arial"/>
            </a:endParaRPr>
          </a:p>
        </p:txBody>
      </p:sp>
      <p:sp>
        <p:nvSpPr>
          <p:cNvPr id="72" name="PlaceHolder 4"/>
          <p:cNvSpPr>
            <a:spLocks noGrp="1"/>
          </p:cNvSpPr>
          <p:nvPr>
            <p:ph type="body"/>
          </p:nvPr>
        </p:nvSpPr>
        <p:spPr>
          <a:xfrm>
            <a:off x="6639120" y="1326600"/>
            <a:ext cx="2921040" cy="1568520"/>
          </a:xfrm>
          <a:prstGeom prst="rect">
            <a:avLst/>
          </a:prstGeom>
        </p:spPr>
        <p:txBody>
          <a:bodyPr lIns="0" rIns="0" tIns="0" bIns="0">
            <a:normAutofit/>
          </a:bodyPr>
          <a:p>
            <a:endParaRPr b="0" lang="en-US" sz="3200" spc="-1" strike="noStrike">
              <a:latin typeface="Arial"/>
            </a:endParaRPr>
          </a:p>
        </p:txBody>
      </p:sp>
      <p:sp>
        <p:nvSpPr>
          <p:cNvPr id="73" name="PlaceHolder 5"/>
          <p:cNvSpPr>
            <a:spLocks noGrp="1"/>
          </p:cNvSpPr>
          <p:nvPr>
            <p:ph type="body"/>
          </p:nvPr>
        </p:nvSpPr>
        <p:spPr>
          <a:xfrm>
            <a:off x="504000" y="3044520"/>
            <a:ext cx="2921040" cy="1568520"/>
          </a:xfrm>
          <a:prstGeom prst="rect">
            <a:avLst/>
          </a:prstGeom>
        </p:spPr>
        <p:txBody>
          <a:bodyPr lIns="0" rIns="0" tIns="0" bIns="0">
            <a:normAutofit/>
          </a:bodyPr>
          <a:p>
            <a:endParaRPr b="0" lang="en-US" sz="3200" spc="-1" strike="noStrike">
              <a:latin typeface="Arial"/>
            </a:endParaRPr>
          </a:p>
        </p:txBody>
      </p:sp>
      <p:sp>
        <p:nvSpPr>
          <p:cNvPr id="74" name="PlaceHolder 6"/>
          <p:cNvSpPr>
            <a:spLocks noGrp="1"/>
          </p:cNvSpPr>
          <p:nvPr>
            <p:ph type="body"/>
          </p:nvPr>
        </p:nvSpPr>
        <p:spPr>
          <a:xfrm>
            <a:off x="3571560" y="3044520"/>
            <a:ext cx="2921040" cy="1568520"/>
          </a:xfrm>
          <a:prstGeom prst="rect">
            <a:avLst/>
          </a:prstGeom>
        </p:spPr>
        <p:txBody>
          <a:bodyPr lIns="0" rIns="0" tIns="0" bIns="0">
            <a:normAutofit/>
          </a:bodyPr>
          <a:p>
            <a:endParaRPr b="0" lang="en-US" sz="3200" spc="-1" strike="noStrike">
              <a:latin typeface="Arial"/>
            </a:endParaRPr>
          </a:p>
        </p:txBody>
      </p:sp>
      <p:sp>
        <p:nvSpPr>
          <p:cNvPr id="75" name="PlaceHolder 7"/>
          <p:cNvSpPr>
            <a:spLocks noGrp="1"/>
          </p:cNvSpPr>
          <p:nvPr>
            <p:ph type="body"/>
          </p:nvPr>
        </p:nvSpPr>
        <p:spPr>
          <a:xfrm>
            <a:off x="6639120" y="3044520"/>
            <a:ext cx="292104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79" name="PlaceHolder 2"/>
          <p:cNvSpPr>
            <a:spLocks noGrp="1"/>
          </p:cNvSpPr>
          <p:nvPr>
            <p:ph type="subTitle"/>
          </p:nvPr>
        </p:nvSpPr>
        <p:spPr>
          <a:xfrm>
            <a:off x="504000" y="1326600"/>
            <a:ext cx="9072000" cy="32886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81" name="PlaceHolder 2"/>
          <p:cNvSpPr>
            <a:spLocks noGrp="1"/>
          </p:cNvSpPr>
          <p:nvPr>
            <p:ph type="body"/>
          </p:nvPr>
        </p:nvSpPr>
        <p:spPr>
          <a:xfrm>
            <a:off x="504000" y="1326600"/>
            <a:ext cx="9072000" cy="3288600"/>
          </a:xfrm>
          <a:prstGeom prst="rect">
            <a:avLst/>
          </a:prstGeom>
        </p:spPr>
        <p:txBody>
          <a:bodyPr lIns="0" rIns="0" tIns="0" bIns="0">
            <a:normAutofit/>
          </a:bodyPr>
          <a:p>
            <a:endParaRPr b="0" lang="en-US"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83" name="PlaceHolder 2"/>
          <p:cNvSpPr>
            <a:spLocks noGrp="1"/>
          </p:cNvSpPr>
          <p:nvPr>
            <p:ph type="body"/>
          </p:nvPr>
        </p:nvSpPr>
        <p:spPr>
          <a:xfrm>
            <a:off x="504000" y="1326600"/>
            <a:ext cx="4426920" cy="3288600"/>
          </a:xfrm>
          <a:prstGeom prst="rect">
            <a:avLst/>
          </a:prstGeom>
        </p:spPr>
        <p:txBody>
          <a:bodyPr lIns="0" rIns="0" tIns="0" bIns="0">
            <a:normAutofit/>
          </a:bodyPr>
          <a:p>
            <a:endParaRPr b="0" lang="en-US" sz="3200" spc="-1" strike="noStrike">
              <a:latin typeface="Arial"/>
            </a:endParaRPr>
          </a:p>
        </p:txBody>
      </p:sp>
      <p:sp>
        <p:nvSpPr>
          <p:cNvPr id="84" name="PlaceHolder 3"/>
          <p:cNvSpPr>
            <a:spLocks noGrp="1"/>
          </p:cNvSpPr>
          <p:nvPr>
            <p:ph type="body"/>
          </p:nvPr>
        </p:nvSpPr>
        <p:spPr>
          <a:xfrm>
            <a:off x="5152680" y="1326600"/>
            <a:ext cx="4426920" cy="3288600"/>
          </a:xfrm>
          <a:prstGeom prst="rect">
            <a:avLst/>
          </a:prstGeom>
        </p:spPr>
        <p:txBody>
          <a:bodyPr lIns="0" rIns="0" tIns="0" bIns="0">
            <a:normAutofit/>
          </a:bodyPr>
          <a:p>
            <a:endParaRPr b="0" lang="en-US"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5" name="PlaceHolder 2"/>
          <p:cNvSpPr>
            <a:spLocks noGrp="1"/>
          </p:cNvSpPr>
          <p:nvPr>
            <p:ph type="body"/>
          </p:nvPr>
        </p:nvSpPr>
        <p:spPr>
          <a:xfrm>
            <a:off x="504000" y="1326600"/>
            <a:ext cx="9072000" cy="3288600"/>
          </a:xfrm>
          <a:prstGeom prst="rect">
            <a:avLst/>
          </a:prstGeom>
        </p:spPr>
        <p:txBody>
          <a:bodyPr lIns="0" rIns="0" tIns="0" bIns="0">
            <a:normAutofit/>
          </a:bodyPr>
          <a:p>
            <a:endParaRPr b="0" lang="en-US"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504000" y="226080"/>
            <a:ext cx="9072000" cy="43884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88" name="PlaceHolder 2"/>
          <p:cNvSpPr>
            <a:spLocks noGrp="1"/>
          </p:cNvSpPr>
          <p:nvPr>
            <p:ph type="body"/>
          </p:nvPr>
        </p:nvSpPr>
        <p:spPr>
          <a:xfrm>
            <a:off x="504000" y="1326600"/>
            <a:ext cx="4426920" cy="1568520"/>
          </a:xfrm>
          <a:prstGeom prst="rect">
            <a:avLst/>
          </a:prstGeom>
        </p:spPr>
        <p:txBody>
          <a:bodyPr lIns="0" rIns="0" tIns="0" bIns="0">
            <a:normAutofit/>
          </a:bodyPr>
          <a:p>
            <a:endParaRPr b="0" lang="en-US" sz="3200" spc="-1" strike="noStrike">
              <a:latin typeface="Arial"/>
            </a:endParaRPr>
          </a:p>
        </p:txBody>
      </p:sp>
      <p:sp>
        <p:nvSpPr>
          <p:cNvPr id="89" name="PlaceHolder 3"/>
          <p:cNvSpPr>
            <a:spLocks noGrp="1"/>
          </p:cNvSpPr>
          <p:nvPr>
            <p:ph type="body"/>
          </p:nvPr>
        </p:nvSpPr>
        <p:spPr>
          <a:xfrm>
            <a:off x="5152680" y="1326600"/>
            <a:ext cx="4426920" cy="3288600"/>
          </a:xfrm>
          <a:prstGeom prst="rect">
            <a:avLst/>
          </a:prstGeom>
        </p:spPr>
        <p:txBody>
          <a:bodyPr lIns="0" rIns="0" tIns="0" bIns="0">
            <a:normAutofit/>
          </a:bodyPr>
          <a:p>
            <a:endParaRPr b="0" lang="en-US" sz="3200" spc="-1" strike="noStrike">
              <a:latin typeface="Arial"/>
            </a:endParaRPr>
          </a:p>
        </p:txBody>
      </p:sp>
      <p:sp>
        <p:nvSpPr>
          <p:cNvPr id="90" name="PlaceHolder 4"/>
          <p:cNvSpPr>
            <a:spLocks noGrp="1"/>
          </p:cNvSpPr>
          <p:nvPr>
            <p:ph type="body"/>
          </p:nvPr>
        </p:nvSpPr>
        <p:spPr>
          <a:xfrm>
            <a:off x="504000" y="3044520"/>
            <a:ext cx="442692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92" name="PlaceHolder 2"/>
          <p:cNvSpPr>
            <a:spLocks noGrp="1"/>
          </p:cNvSpPr>
          <p:nvPr>
            <p:ph type="body"/>
          </p:nvPr>
        </p:nvSpPr>
        <p:spPr>
          <a:xfrm>
            <a:off x="504000" y="1326600"/>
            <a:ext cx="4426920" cy="3288600"/>
          </a:xfrm>
          <a:prstGeom prst="rect">
            <a:avLst/>
          </a:prstGeom>
        </p:spPr>
        <p:txBody>
          <a:bodyPr lIns="0" rIns="0" tIns="0" bIns="0">
            <a:normAutofit/>
          </a:bodyPr>
          <a:p>
            <a:endParaRPr b="0" lang="en-US" sz="3200" spc="-1" strike="noStrike">
              <a:latin typeface="Arial"/>
            </a:endParaRPr>
          </a:p>
        </p:txBody>
      </p:sp>
      <p:sp>
        <p:nvSpPr>
          <p:cNvPr id="93" name="PlaceHolder 3"/>
          <p:cNvSpPr>
            <a:spLocks noGrp="1"/>
          </p:cNvSpPr>
          <p:nvPr>
            <p:ph type="body"/>
          </p:nvPr>
        </p:nvSpPr>
        <p:spPr>
          <a:xfrm>
            <a:off x="5152680" y="1326600"/>
            <a:ext cx="4426920" cy="1568520"/>
          </a:xfrm>
          <a:prstGeom prst="rect">
            <a:avLst/>
          </a:prstGeom>
        </p:spPr>
        <p:txBody>
          <a:bodyPr lIns="0" rIns="0" tIns="0" bIns="0">
            <a:normAutofit/>
          </a:bodyPr>
          <a:p>
            <a:endParaRPr b="0" lang="en-US" sz="3200" spc="-1" strike="noStrike">
              <a:latin typeface="Arial"/>
            </a:endParaRPr>
          </a:p>
        </p:txBody>
      </p:sp>
      <p:sp>
        <p:nvSpPr>
          <p:cNvPr id="94" name="PlaceHolder 4"/>
          <p:cNvSpPr>
            <a:spLocks noGrp="1"/>
          </p:cNvSpPr>
          <p:nvPr>
            <p:ph type="body"/>
          </p:nvPr>
        </p:nvSpPr>
        <p:spPr>
          <a:xfrm>
            <a:off x="5152680" y="3044520"/>
            <a:ext cx="442692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96" name="PlaceHolder 2"/>
          <p:cNvSpPr>
            <a:spLocks noGrp="1"/>
          </p:cNvSpPr>
          <p:nvPr>
            <p:ph type="body"/>
          </p:nvPr>
        </p:nvSpPr>
        <p:spPr>
          <a:xfrm>
            <a:off x="504000" y="1326600"/>
            <a:ext cx="4426920" cy="1568520"/>
          </a:xfrm>
          <a:prstGeom prst="rect">
            <a:avLst/>
          </a:prstGeom>
        </p:spPr>
        <p:txBody>
          <a:bodyPr lIns="0" rIns="0" tIns="0" bIns="0">
            <a:normAutofit/>
          </a:bodyPr>
          <a:p>
            <a:endParaRPr b="0" lang="en-US" sz="3200" spc="-1" strike="noStrike">
              <a:latin typeface="Arial"/>
            </a:endParaRPr>
          </a:p>
        </p:txBody>
      </p:sp>
      <p:sp>
        <p:nvSpPr>
          <p:cNvPr id="97" name="PlaceHolder 3"/>
          <p:cNvSpPr>
            <a:spLocks noGrp="1"/>
          </p:cNvSpPr>
          <p:nvPr>
            <p:ph type="body"/>
          </p:nvPr>
        </p:nvSpPr>
        <p:spPr>
          <a:xfrm>
            <a:off x="5152680" y="1326600"/>
            <a:ext cx="4426920" cy="1568520"/>
          </a:xfrm>
          <a:prstGeom prst="rect">
            <a:avLst/>
          </a:prstGeom>
        </p:spPr>
        <p:txBody>
          <a:bodyPr lIns="0" rIns="0" tIns="0" bIns="0">
            <a:normAutofit/>
          </a:bodyPr>
          <a:p>
            <a:endParaRPr b="0" lang="en-US" sz="3200" spc="-1" strike="noStrike">
              <a:latin typeface="Arial"/>
            </a:endParaRPr>
          </a:p>
        </p:txBody>
      </p:sp>
      <p:sp>
        <p:nvSpPr>
          <p:cNvPr id="98" name="PlaceHolder 4"/>
          <p:cNvSpPr>
            <a:spLocks noGrp="1"/>
          </p:cNvSpPr>
          <p:nvPr>
            <p:ph type="body"/>
          </p:nvPr>
        </p:nvSpPr>
        <p:spPr>
          <a:xfrm>
            <a:off x="504000" y="3044520"/>
            <a:ext cx="907200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100" name="PlaceHolder 2"/>
          <p:cNvSpPr>
            <a:spLocks noGrp="1"/>
          </p:cNvSpPr>
          <p:nvPr>
            <p:ph type="body"/>
          </p:nvPr>
        </p:nvSpPr>
        <p:spPr>
          <a:xfrm>
            <a:off x="504000" y="1326600"/>
            <a:ext cx="9072000" cy="1568520"/>
          </a:xfrm>
          <a:prstGeom prst="rect">
            <a:avLst/>
          </a:prstGeom>
        </p:spPr>
        <p:txBody>
          <a:bodyPr lIns="0" rIns="0" tIns="0" bIns="0">
            <a:normAutofit/>
          </a:bodyPr>
          <a:p>
            <a:endParaRPr b="0" lang="en-US" sz="3200" spc="-1" strike="noStrike">
              <a:latin typeface="Arial"/>
            </a:endParaRPr>
          </a:p>
        </p:txBody>
      </p:sp>
      <p:sp>
        <p:nvSpPr>
          <p:cNvPr id="101" name="PlaceHolder 3"/>
          <p:cNvSpPr>
            <a:spLocks noGrp="1"/>
          </p:cNvSpPr>
          <p:nvPr>
            <p:ph type="body"/>
          </p:nvPr>
        </p:nvSpPr>
        <p:spPr>
          <a:xfrm>
            <a:off x="504000" y="3044520"/>
            <a:ext cx="907200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103" name="PlaceHolder 2"/>
          <p:cNvSpPr>
            <a:spLocks noGrp="1"/>
          </p:cNvSpPr>
          <p:nvPr>
            <p:ph type="body"/>
          </p:nvPr>
        </p:nvSpPr>
        <p:spPr>
          <a:xfrm>
            <a:off x="504000" y="1326600"/>
            <a:ext cx="4426920" cy="1568520"/>
          </a:xfrm>
          <a:prstGeom prst="rect">
            <a:avLst/>
          </a:prstGeom>
        </p:spPr>
        <p:txBody>
          <a:bodyPr lIns="0" rIns="0" tIns="0" bIns="0">
            <a:normAutofit/>
          </a:bodyPr>
          <a:p>
            <a:endParaRPr b="0" lang="en-US" sz="3200" spc="-1" strike="noStrike">
              <a:latin typeface="Arial"/>
            </a:endParaRPr>
          </a:p>
        </p:txBody>
      </p:sp>
      <p:sp>
        <p:nvSpPr>
          <p:cNvPr id="104" name="PlaceHolder 3"/>
          <p:cNvSpPr>
            <a:spLocks noGrp="1"/>
          </p:cNvSpPr>
          <p:nvPr>
            <p:ph type="body"/>
          </p:nvPr>
        </p:nvSpPr>
        <p:spPr>
          <a:xfrm>
            <a:off x="5152680" y="1326600"/>
            <a:ext cx="4426920" cy="1568520"/>
          </a:xfrm>
          <a:prstGeom prst="rect">
            <a:avLst/>
          </a:prstGeom>
        </p:spPr>
        <p:txBody>
          <a:bodyPr lIns="0" rIns="0" tIns="0" bIns="0">
            <a:normAutofit/>
          </a:bodyPr>
          <a:p>
            <a:endParaRPr b="0" lang="en-US" sz="3200" spc="-1" strike="noStrike">
              <a:latin typeface="Arial"/>
            </a:endParaRPr>
          </a:p>
        </p:txBody>
      </p:sp>
      <p:sp>
        <p:nvSpPr>
          <p:cNvPr id="105" name="PlaceHolder 4"/>
          <p:cNvSpPr>
            <a:spLocks noGrp="1"/>
          </p:cNvSpPr>
          <p:nvPr>
            <p:ph type="body"/>
          </p:nvPr>
        </p:nvSpPr>
        <p:spPr>
          <a:xfrm>
            <a:off x="504000" y="3044520"/>
            <a:ext cx="4426920" cy="1568520"/>
          </a:xfrm>
          <a:prstGeom prst="rect">
            <a:avLst/>
          </a:prstGeom>
        </p:spPr>
        <p:txBody>
          <a:bodyPr lIns="0" rIns="0" tIns="0" bIns="0">
            <a:normAutofit/>
          </a:bodyPr>
          <a:p>
            <a:endParaRPr b="0" lang="en-US" sz="3200" spc="-1" strike="noStrike">
              <a:latin typeface="Arial"/>
            </a:endParaRPr>
          </a:p>
        </p:txBody>
      </p:sp>
      <p:sp>
        <p:nvSpPr>
          <p:cNvPr id="106" name="PlaceHolder 5"/>
          <p:cNvSpPr>
            <a:spLocks noGrp="1"/>
          </p:cNvSpPr>
          <p:nvPr>
            <p:ph type="body"/>
          </p:nvPr>
        </p:nvSpPr>
        <p:spPr>
          <a:xfrm>
            <a:off x="5152680" y="3044520"/>
            <a:ext cx="442692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108" name="PlaceHolder 2"/>
          <p:cNvSpPr>
            <a:spLocks noGrp="1"/>
          </p:cNvSpPr>
          <p:nvPr>
            <p:ph type="body"/>
          </p:nvPr>
        </p:nvSpPr>
        <p:spPr>
          <a:xfrm>
            <a:off x="504000" y="1326600"/>
            <a:ext cx="2921040" cy="1568520"/>
          </a:xfrm>
          <a:prstGeom prst="rect">
            <a:avLst/>
          </a:prstGeom>
        </p:spPr>
        <p:txBody>
          <a:bodyPr lIns="0" rIns="0" tIns="0" bIns="0">
            <a:normAutofit/>
          </a:bodyPr>
          <a:p>
            <a:endParaRPr b="0" lang="en-US" sz="3200" spc="-1" strike="noStrike">
              <a:latin typeface="Arial"/>
            </a:endParaRPr>
          </a:p>
        </p:txBody>
      </p:sp>
      <p:sp>
        <p:nvSpPr>
          <p:cNvPr id="109" name="PlaceHolder 3"/>
          <p:cNvSpPr>
            <a:spLocks noGrp="1"/>
          </p:cNvSpPr>
          <p:nvPr>
            <p:ph type="body"/>
          </p:nvPr>
        </p:nvSpPr>
        <p:spPr>
          <a:xfrm>
            <a:off x="3571560" y="1326600"/>
            <a:ext cx="2921040" cy="1568520"/>
          </a:xfrm>
          <a:prstGeom prst="rect">
            <a:avLst/>
          </a:prstGeom>
        </p:spPr>
        <p:txBody>
          <a:bodyPr lIns="0" rIns="0" tIns="0" bIns="0">
            <a:normAutofit/>
          </a:bodyPr>
          <a:p>
            <a:endParaRPr b="0" lang="en-US" sz="3200" spc="-1" strike="noStrike">
              <a:latin typeface="Arial"/>
            </a:endParaRPr>
          </a:p>
        </p:txBody>
      </p:sp>
      <p:sp>
        <p:nvSpPr>
          <p:cNvPr id="110" name="PlaceHolder 4"/>
          <p:cNvSpPr>
            <a:spLocks noGrp="1"/>
          </p:cNvSpPr>
          <p:nvPr>
            <p:ph type="body"/>
          </p:nvPr>
        </p:nvSpPr>
        <p:spPr>
          <a:xfrm>
            <a:off x="6639120" y="1326600"/>
            <a:ext cx="2921040" cy="1568520"/>
          </a:xfrm>
          <a:prstGeom prst="rect">
            <a:avLst/>
          </a:prstGeom>
        </p:spPr>
        <p:txBody>
          <a:bodyPr lIns="0" rIns="0" tIns="0" bIns="0">
            <a:normAutofit/>
          </a:bodyPr>
          <a:p>
            <a:endParaRPr b="0" lang="en-US" sz="3200" spc="-1" strike="noStrike">
              <a:latin typeface="Arial"/>
            </a:endParaRPr>
          </a:p>
        </p:txBody>
      </p:sp>
      <p:sp>
        <p:nvSpPr>
          <p:cNvPr id="111" name="PlaceHolder 5"/>
          <p:cNvSpPr>
            <a:spLocks noGrp="1"/>
          </p:cNvSpPr>
          <p:nvPr>
            <p:ph type="body"/>
          </p:nvPr>
        </p:nvSpPr>
        <p:spPr>
          <a:xfrm>
            <a:off x="504000" y="3044520"/>
            <a:ext cx="2921040" cy="1568520"/>
          </a:xfrm>
          <a:prstGeom prst="rect">
            <a:avLst/>
          </a:prstGeom>
        </p:spPr>
        <p:txBody>
          <a:bodyPr lIns="0" rIns="0" tIns="0" bIns="0">
            <a:normAutofit/>
          </a:bodyPr>
          <a:p>
            <a:endParaRPr b="0" lang="en-US" sz="3200" spc="-1" strike="noStrike">
              <a:latin typeface="Arial"/>
            </a:endParaRPr>
          </a:p>
        </p:txBody>
      </p:sp>
      <p:sp>
        <p:nvSpPr>
          <p:cNvPr id="112" name="PlaceHolder 6"/>
          <p:cNvSpPr>
            <a:spLocks noGrp="1"/>
          </p:cNvSpPr>
          <p:nvPr>
            <p:ph type="body"/>
          </p:nvPr>
        </p:nvSpPr>
        <p:spPr>
          <a:xfrm>
            <a:off x="3571560" y="3044520"/>
            <a:ext cx="2921040" cy="1568520"/>
          </a:xfrm>
          <a:prstGeom prst="rect">
            <a:avLst/>
          </a:prstGeom>
        </p:spPr>
        <p:txBody>
          <a:bodyPr lIns="0" rIns="0" tIns="0" bIns="0">
            <a:normAutofit/>
          </a:bodyPr>
          <a:p>
            <a:endParaRPr b="0" lang="en-US" sz="3200" spc="-1" strike="noStrike">
              <a:latin typeface="Arial"/>
            </a:endParaRPr>
          </a:p>
        </p:txBody>
      </p:sp>
      <p:sp>
        <p:nvSpPr>
          <p:cNvPr id="113" name="PlaceHolder 7"/>
          <p:cNvSpPr>
            <a:spLocks noGrp="1"/>
          </p:cNvSpPr>
          <p:nvPr>
            <p:ph type="body"/>
          </p:nvPr>
        </p:nvSpPr>
        <p:spPr>
          <a:xfrm>
            <a:off x="6639120" y="3044520"/>
            <a:ext cx="292104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6"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117" name="PlaceHolder 2"/>
          <p:cNvSpPr>
            <a:spLocks noGrp="1"/>
          </p:cNvSpPr>
          <p:nvPr>
            <p:ph type="subTitle"/>
          </p:nvPr>
        </p:nvSpPr>
        <p:spPr>
          <a:xfrm>
            <a:off x="504000" y="1326600"/>
            <a:ext cx="9072000" cy="32886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119" name="PlaceHolder 2"/>
          <p:cNvSpPr>
            <a:spLocks noGrp="1"/>
          </p:cNvSpPr>
          <p:nvPr>
            <p:ph type="body"/>
          </p:nvPr>
        </p:nvSpPr>
        <p:spPr>
          <a:xfrm>
            <a:off x="504000" y="1326600"/>
            <a:ext cx="9072000" cy="328860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7" name="PlaceHolder 2"/>
          <p:cNvSpPr>
            <a:spLocks noGrp="1"/>
          </p:cNvSpPr>
          <p:nvPr>
            <p:ph type="body"/>
          </p:nvPr>
        </p:nvSpPr>
        <p:spPr>
          <a:xfrm>
            <a:off x="504000" y="1326600"/>
            <a:ext cx="4426920" cy="3288600"/>
          </a:xfrm>
          <a:prstGeom prst="rect">
            <a:avLst/>
          </a:prstGeom>
        </p:spPr>
        <p:txBody>
          <a:bodyPr lIns="0" rIns="0" tIns="0" bIns="0">
            <a:normAutofit/>
          </a:bodyPr>
          <a:p>
            <a:endParaRPr b="0" lang="en-US" sz="3200" spc="-1" strike="noStrike">
              <a:latin typeface="Arial"/>
            </a:endParaRPr>
          </a:p>
        </p:txBody>
      </p:sp>
      <p:sp>
        <p:nvSpPr>
          <p:cNvPr id="8" name="PlaceHolder 3"/>
          <p:cNvSpPr>
            <a:spLocks noGrp="1"/>
          </p:cNvSpPr>
          <p:nvPr>
            <p:ph type="body"/>
          </p:nvPr>
        </p:nvSpPr>
        <p:spPr>
          <a:xfrm>
            <a:off x="5152680" y="1326600"/>
            <a:ext cx="4426920" cy="3288600"/>
          </a:xfrm>
          <a:prstGeom prst="rect">
            <a:avLst/>
          </a:prstGeom>
        </p:spPr>
        <p:txBody>
          <a:bodyPr lIns="0" rIns="0" tIns="0" bIns="0">
            <a:normAutofit/>
          </a:bodyPr>
          <a:p>
            <a:endParaRPr b="0" lang="en-US"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121" name="PlaceHolder 2"/>
          <p:cNvSpPr>
            <a:spLocks noGrp="1"/>
          </p:cNvSpPr>
          <p:nvPr>
            <p:ph type="body"/>
          </p:nvPr>
        </p:nvSpPr>
        <p:spPr>
          <a:xfrm>
            <a:off x="504000" y="1326600"/>
            <a:ext cx="4426920" cy="3288600"/>
          </a:xfrm>
          <a:prstGeom prst="rect">
            <a:avLst/>
          </a:prstGeom>
        </p:spPr>
        <p:txBody>
          <a:bodyPr lIns="0" rIns="0" tIns="0" bIns="0">
            <a:normAutofit/>
          </a:bodyPr>
          <a:p>
            <a:endParaRPr b="0" lang="en-US" sz="3200" spc="-1" strike="noStrike">
              <a:latin typeface="Arial"/>
            </a:endParaRPr>
          </a:p>
        </p:txBody>
      </p:sp>
      <p:sp>
        <p:nvSpPr>
          <p:cNvPr id="122" name="PlaceHolder 3"/>
          <p:cNvSpPr>
            <a:spLocks noGrp="1"/>
          </p:cNvSpPr>
          <p:nvPr>
            <p:ph type="body"/>
          </p:nvPr>
        </p:nvSpPr>
        <p:spPr>
          <a:xfrm>
            <a:off x="5152680" y="1326600"/>
            <a:ext cx="4426920" cy="3288600"/>
          </a:xfrm>
          <a:prstGeom prst="rect">
            <a:avLst/>
          </a:prstGeom>
        </p:spPr>
        <p:txBody>
          <a:bodyPr lIns="0" rIns="0" tIns="0" bIns="0">
            <a:normAutofit/>
          </a:bodyPr>
          <a:p>
            <a:endParaRPr b="0" lang="en-US"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3"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4" name="PlaceHolder 1"/>
          <p:cNvSpPr>
            <a:spLocks noGrp="1"/>
          </p:cNvSpPr>
          <p:nvPr>
            <p:ph type="subTitle"/>
          </p:nvPr>
        </p:nvSpPr>
        <p:spPr>
          <a:xfrm>
            <a:off x="504000" y="226080"/>
            <a:ext cx="9072000" cy="43884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126" name="PlaceHolder 2"/>
          <p:cNvSpPr>
            <a:spLocks noGrp="1"/>
          </p:cNvSpPr>
          <p:nvPr>
            <p:ph type="body"/>
          </p:nvPr>
        </p:nvSpPr>
        <p:spPr>
          <a:xfrm>
            <a:off x="504000" y="1326600"/>
            <a:ext cx="4426920" cy="1568520"/>
          </a:xfrm>
          <a:prstGeom prst="rect">
            <a:avLst/>
          </a:prstGeom>
        </p:spPr>
        <p:txBody>
          <a:bodyPr lIns="0" rIns="0" tIns="0" bIns="0">
            <a:normAutofit/>
          </a:bodyPr>
          <a:p>
            <a:endParaRPr b="0" lang="en-US" sz="3200" spc="-1" strike="noStrike">
              <a:latin typeface="Arial"/>
            </a:endParaRPr>
          </a:p>
        </p:txBody>
      </p:sp>
      <p:sp>
        <p:nvSpPr>
          <p:cNvPr id="127" name="PlaceHolder 3"/>
          <p:cNvSpPr>
            <a:spLocks noGrp="1"/>
          </p:cNvSpPr>
          <p:nvPr>
            <p:ph type="body"/>
          </p:nvPr>
        </p:nvSpPr>
        <p:spPr>
          <a:xfrm>
            <a:off x="5152680" y="1326600"/>
            <a:ext cx="4426920" cy="3288600"/>
          </a:xfrm>
          <a:prstGeom prst="rect">
            <a:avLst/>
          </a:prstGeom>
        </p:spPr>
        <p:txBody>
          <a:bodyPr lIns="0" rIns="0" tIns="0" bIns="0">
            <a:normAutofit/>
          </a:bodyPr>
          <a:p>
            <a:endParaRPr b="0" lang="en-US" sz="3200" spc="-1" strike="noStrike">
              <a:latin typeface="Arial"/>
            </a:endParaRPr>
          </a:p>
        </p:txBody>
      </p:sp>
      <p:sp>
        <p:nvSpPr>
          <p:cNvPr id="128" name="PlaceHolder 4"/>
          <p:cNvSpPr>
            <a:spLocks noGrp="1"/>
          </p:cNvSpPr>
          <p:nvPr>
            <p:ph type="body"/>
          </p:nvPr>
        </p:nvSpPr>
        <p:spPr>
          <a:xfrm>
            <a:off x="504000" y="3044520"/>
            <a:ext cx="442692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130" name="PlaceHolder 2"/>
          <p:cNvSpPr>
            <a:spLocks noGrp="1"/>
          </p:cNvSpPr>
          <p:nvPr>
            <p:ph type="body"/>
          </p:nvPr>
        </p:nvSpPr>
        <p:spPr>
          <a:xfrm>
            <a:off x="504000" y="1326600"/>
            <a:ext cx="4426920" cy="3288600"/>
          </a:xfrm>
          <a:prstGeom prst="rect">
            <a:avLst/>
          </a:prstGeom>
        </p:spPr>
        <p:txBody>
          <a:bodyPr lIns="0" rIns="0" tIns="0" bIns="0">
            <a:normAutofit/>
          </a:bodyPr>
          <a:p>
            <a:endParaRPr b="0" lang="en-US" sz="3200" spc="-1" strike="noStrike">
              <a:latin typeface="Arial"/>
            </a:endParaRPr>
          </a:p>
        </p:txBody>
      </p:sp>
      <p:sp>
        <p:nvSpPr>
          <p:cNvPr id="131" name="PlaceHolder 3"/>
          <p:cNvSpPr>
            <a:spLocks noGrp="1"/>
          </p:cNvSpPr>
          <p:nvPr>
            <p:ph type="body"/>
          </p:nvPr>
        </p:nvSpPr>
        <p:spPr>
          <a:xfrm>
            <a:off x="5152680" y="1326600"/>
            <a:ext cx="4426920" cy="1568520"/>
          </a:xfrm>
          <a:prstGeom prst="rect">
            <a:avLst/>
          </a:prstGeom>
        </p:spPr>
        <p:txBody>
          <a:bodyPr lIns="0" rIns="0" tIns="0" bIns="0">
            <a:normAutofit/>
          </a:bodyPr>
          <a:p>
            <a:endParaRPr b="0" lang="en-US" sz="3200" spc="-1" strike="noStrike">
              <a:latin typeface="Arial"/>
            </a:endParaRPr>
          </a:p>
        </p:txBody>
      </p:sp>
      <p:sp>
        <p:nvSpPr>
          <p:cNvPr id="132" name="PlaceHolder 4"/>
          <p:cNvSpPr>
            <a:spLocks noGrp="1"/>
          </p:cNvSpPr>
          <p:nvPr>
            <p:ph type="body"/>
          </p:nvPr>
        </p:nvSpPr>
        <p:spPr>
          <a:xfrm>
            <a:off x="5152680" y="3044520"/>
            <a:ext cx="442692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134" name="PlaceHolder 2"/>
          <p:cNvSpPr>
            <a:spLocks noGrp="1"/>
          </p:cNvSpPr>
          <p:nvPr>
            <p:ph type="body"/>
          </p:nvPr>
        </p:nvSpPr>
        <p:spPr>
          <a:xfrm>
            <a:off x="504000" y="1326600"/>
            <a:ext cx="4426920" cy="1568520"/>
          </a:xfrm>
          <a:prstGeom prst="rect">
            <a:avLst/>
          </a:prstGeom>
        </p:spPr>
        <p:txBody>
          <a:bodyPr lIns="0" rIns="0" tIns="0" bIns="0">
            <a:normAutofit/>
          </a:bodyPr>
          <a:p>
            <a:endParaRPr b="0" lang="en-US" sz="3200" spc="-1" strike="noStrike">
              <a:latin typeface="Arial"/>
            </a:endParaRPr>
          </a:p>
        </p:txBody>
      </p:sp>
      <p:sp>
        <p:nvSpPr>
          <p:cNvPr id="135" name="PlaceHolder 3"/>
          <p:cNvSpPr>
            <a:spLocks noGrp="1"/>
          </p:cNvSpPr>
          <p:nvPr>
            <p:ph type="body"/>
          </p:nvPr>
        </p:nvSpPr>
        <p:spPr>
          <a:xfrm>
            <a:off x="5152680" y="1326600"/>
            <a:ext cx="4426920" cy="1568520"/>
          </a:xfrm>
          <a:prstGeom prst="rect">
            <a:avLst/>
          </a:prstGeom>
        </p:spPr>
        <p:txBody>
          <a:bodyPr lIns="0" rIns="0" tIns="0" bIns="0">
            <a:normAutofit/>
          </a:bodyPr>
          <a:p>
            <a:endParaRPr b="0" lang="en-US" sz="3200" spc="-1" strike="noStrike">
              <a:latin typeface="Arial"/>
            </a:endParaRPr>
          </a:p>
        </p:txBody>
      </p:sp>
      <p:sp>
        <p:nvSpPr>
          <p:cNvPr id="136" name="PlaceHolder 4"/>
          <p:cNvSpPr>
            <a:spLocks noGrp="1"/>
          </p:cNvSpPr>
          <p:nvPr>
            <p:ph type="body"/>
          </p:nvPr>
        </p:nvSpPr>
        <p:spPr>
          <a:xfrm>
            <a:off x="504000" y="3044520"/>
            <a:ext cx="907200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138" name="PlaceHolder 2"/>
          <p:cNvSpPr>
            <a:spLocks noGrp="1"/>
          </p:cNvSpPr>
          <p:nvPr>
            <p:ph type="body"/>
          </p:nvPr>
        </p:nvSpPr>
        <p:spPr>
          <a:xfrm>
            <a:off x="504000" y="1326600"/>
            <a:ext cx="9072000" cy="1568520"/>
          </a:xfrm>
          <a:prstGeom prst="rect">
            <a:avLst/>
          </a:prstGeom>
        </p:spPr>
        <p:txBody>
          <a:bodyPr lIns="0" rIns="0" tIns="0" bIns="0">
            <a:normAutofit/>
          </a:bodyPr>
          <a:p>
            <a:endParaRPr b="0" lang="en-US" sz="3200" spc="-1" strike="noStrike">
              <a:latin typeface="Arial"/>
            </a:endParaRPr>
          </a:p>
        </p:txBody>
      </p:sp>
      <p:sp>
        <p:nvSpPr>
          <p:cNvPr id="139" name="PlaceHolder 3"/>
          <p:cNvSpPr>
            <a:spLocks noGrp="1"/>
          </p:cNvSpPr>
          <p:nvPr>
            <p:ph type="body"/>
          </p:nvPr>
        </p:nvSpPr>
        <p:spPr>
          <a:xfrm>
            <a:off x="504000" y="3044520"/>
            <a:ext cx="907200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141" name="PlaceHolder 2"/>
          <p:cNvSpPr>
            <a:spLocks noGrp="1"/>
          </p:cNvSpPr>
          <p:nvPr>
            <p:ph type="body"/>
          </p:nvPr>
        </p:nvSpPr>
        <p:spPr>
          <a:xfrm>
            <a:off x="504000" y="1326600"/>
            <a:ext cx="4426920" cy="1568520"/>
          </a:xfrm>
          <a:prstGeom prst="rect">
            <a:avLst/>
          </a:prstGeom>
        </p:spPr>
        <p:txBody>
          <a:bodyPr lIns="0" rIns="0" tIns="0" bIns="0">
            <a:normAutofit/>
          </a:bodyPr>
          <a:p>
            <a:endParaRPr b="0" lang="en-US" sz="3200" spc="-1" strike="noStrike">
              <a:latin typeface="Arial"/>
            </a:endParaRPr>
          </a:p>
        </p:txBody>
      </p:sp>
      <p:sp>
        <p:nvSpPr>
          <p:cNvPr id="142" name="PlaceHolder 3"/>
          <p:cNvSpPr>
            <a:spLocks noGrp="1"/>
          </p:cNvSpPr>
          <p:nvPr>
            <p:ph type="body"/>
          </p:nvPr>
        </p:nvSpPr>
        <p:spPr>
          <a:xfrm>
            <a:off x="5152680" y="1326600"/>
            <a:ext cx="4426920" cy="1568520"/>
          </a:xfrm>
          <a:prstGeom prst="rect">
            <a:avLst/>
          </a:prstGeom>
        </p:spPr>
        <p:txBody>
          <a:bodyPr lIns="0" rIns="0" tIns="0" bIns="0">
            <a:normAutofit/>
          </a:bodyPr>
          <a:p>
            <a:endParaRPr b="0" lang="en-US" sz="3200" spc="-1" strike="noStrike">
              <a:latin typeface="Arial"/>
            </a:endParaRPr>
          </a:p>
        </p:txBody>
      </p:sp>
      <p:sp>
        <p:nvSpPr>
          <p:cNvPr id="143" name="PlaceHolder 4"/>
          <p:cNvSpPr>
            <a:spLocks noGrp="1"/>
          </p:cNvSpPr>
          <p:nvPr>
            <p:ph type="body"/>
          </p:nvPr>
        </p:nvSpPr>
        <p:spPr>
          <a:xfrm>
            <a:off x="504000" y="3044520"/>
            <a:ext cx="4426920" cy="1568520"/>
          </a:xfrm>
          <a:prstGeom prst="rect">
            <a:avLst/>
          </a:prstGeom>
        </p:spPr>
        <p:txBody>
          <a:bodyPr lIns="0" rIns="0" tIns="0" bIns="0">
            <a:normAutofit/>
          </a:bodyPr>
          <a:p>
            <a:endParaRPr b="0" lang="en-US" sz="3200" spc="-1" strike="noStrike">
              <a:latin typeface="Arial"/>
            </a:endParaRPr>
          </a:p>
        </p:txBody>
      </p:sp>
      <p:sp>
        <p:nvSpPr>
          <p:cNvPr id="144" name="PlaceHolder 5"/>
          <p:cNvSpPr>
            <a:spLocks noGrp="1"/>
          </p:cNvSpPr>
          <p:nvPr>
            <p:ph type="body"/>
          </p:nvPr>
        </p:nvSpPr>
        <p:spPr>
          <a:xfrm>
            <a:off x="5152680" y="3044520"/>
            <a:ext cx="442692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146" name="PlaceHolder 2"/>
          <p:cNvSpPr>
            <a:spLocks noGrp="1"/>
          </p:cNvSpPr>
          <p:nvPr>
            <p:ph type="body"/>
          </p:nvPr>
        </p:nvSpPr>
        <p:spPr>
          <a:xfrm>
            <a:off x="504000" y="1326600"/>
            <a:ext cx="2921040" cy="1568520"/>
          </a:xfrm>
          <a:prstGeom prst="rect">
            <a:avLst/>
          </a:prstGeom>
        </p:spPr>
        <p:txBody>
          <a:bodyPr lIns="0" rIns="0" tIns="0" bIns="0">
            <a:normAutofit/>
          </a:bodyPr>
          <a:p>
            <a:endParaRPr b="0" lang="en-US" sz="3200" spc="-1" strike="noStrike">
              <a:latin typeface="Arial"/>
            </a:endParaRPr>
          </a:p>
        </p:txBody>
      </p:sp>
      <p:sp>
        <p:nvSpPr>
          <p:cNvPr id="147" name="PlaceHolder 3"/>
          <p:cNvSpPr>
            <a:spLocks noGrp="1"/>
          </p:cNvSpPr>
          <p:nvPr>
            <p:ph type="body"/>
          </p:nvPr>
        </p:nvSpPr>
        <p:spPr>
          <a:xfrm>
            <a:off x="3571560" y="1326600"/>
            <a:ext cx="2921040" cy="1568520"/>
          </a:xfrm>
          <a:prstGeom prst="rect">
            <a:avLst/>
          </a:prstGeom>
        </p:spPr>
        <p:txBody>
          <a:bodyPr lIns="0" rIns="0" tIns="0" bIns="0">
            <a:normAutofit/>
          </a:bodyPr>
          <a:p>
            <a:endParaRPr b="0" lang="en-US" sz="3200" spc="-1" strike="noStrike">
              <a:latin typeface="Arial"/>
            </a:endParaRPr>
          </a:p>
        </p:txBody>
      </p:sp>
      <p:sp>
        <p:nvSpPr>
          <p:cNvPr id="148" name="PlaceHolder 4"/>
          <p:cNvSpPr>
            <a:spLocks noGrp="1"/>
          </p:cNvSpPr>
          <p:nvPr>
            <p:ph type="body"/>
          </p:nvPr>
        </p:nvSpPr>
        <p:spPr>
          <a:xfrm>
            <a:off x="6639120" y="1326600"/>
            <a:ext cx="2921040" cy="1568520"/>
          </a:xfrm>
          <a:prstGeom prst="rect">
            <a:avLst/>
          </a:prstGeom>
        </p:spPr>
        <p:txBody>
          <a:bodyPr lIns="0" rIns="0" tIns="0" bIns="0">
            <a:normAutofit/>
          </a:bodyPr>
          <a:p>
            <a:endParaRPr b="0" lang="en-US" sz="3200" spc="-1" strike="noStrike">
              <a:latin typeface="Arial"/>
            </a:endParaRPr>
          </a:p>
        </p:txBody>
      </p:sp>
      <p:sp>
        <p:nvSpPr>
          <p:cNvPr id="149" name="PlaceHolder 5"/>
          <p:cNvSpPr>
            <a:spLocks noGrp="1"/>
          </p:cNvSpPr>
          <p:nvPr>
            <p:ph type="body"/>
          </p:nvPr>
        </p:nvSpPr>
        <p:spPr>
          <a:xfrm>
            <a:off x="504000" y="3044520"/>
            <a:ext cx="2921040" cy="1568520"/>
          </a:xfrm>
          <a:prstGeom prst="rect">
            <a:avLst/>
          </a:prstGeom>
        </p:spPr>
        <p:txBody>
          <a:bodyPr lIns="0" rIns="0" tIns="0" bIns="0">
            <a:normAutofit/>
          </a:bodyPr>
          <a:p>
            <a:endParaRPr b="0" lang="en-US" sz="3200" spc="-1" strike="noStrike">
              <a:latin typeface="Arial"/>
            </a:endParaRPr>
          </a:p>
        </p:txBody>
      </p:sp>
      <p:sp>
        <p:nvSpPr>
          <p:cNvPr id="150" name="PlaceHolder 6"/>
          <p:cNvSpPr>
            <a:spLocks noGrp="1"/>
          </p:cNvSpPr>
          <p:nvPr>
            <p:ph type="body"/>
          </p:nvPr>
        </p:nvSpPr>
        <p:spPr>
          <a:xfrm>
            <a:off x="3571560" y="3044520"/>
            <a:ext cx="2921040" cy="1568520"/>
          </a:xfrm>
          <a:prstGeom prst="rect">
            <a:avLst/>
          </a:prstGeom>
        </p:spPr>
        <p:txBody>
          <a:bodyPr lIns="0" rIns="0" tIns="0" bIns="0">
            <a:normAutofit/>
          </a:bodyPr>
          <a:p>
            <a:endParaRPr b="0" lang="en-US" sz="3200" spc="-1" strike="noStrike">
              <a:latin typeface="Arial"/>
            </a:endParaRPr>
          </a:p>
        </p:txBody>
      </p:sp>
      <p:sp>
        <p:nvSpPr>
          <p:cNvPr id="151" name="PlaceHolder 7"/>
          <p:cNvSpPr>
            <a:spLocks noGrp="1"/>
          </p:cNvSpPr>
          <p:nvPr>
            <p:ph type="body"/>
          </p:nvPr>
        </p:nvSpPr>
        <p:spPr>
          <a:xfrm>
            <a:off x="6639120" y="3044520"/>
            <a:ext cx="292104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4"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155" name="PlaceHolder 2"/>
          <p:cNvSpPr>
            <a:spLocks noGrp="1"/>
          </p:cNvSpPr>
          <p:nvPr>
            <p:ph type="subTitle"/>
          </p:nvPr>
        </p:nvSpPr>
        <p:spPr>
          <a:xfrm>
            <a:off x="504000" y="1326600"/>
            <a:ext cx="9072000" cy="32886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157" name="PlaceHolder 2"/>
          <p:cNvSpPr>
            <a:spLocks noGrp="1"/>
          </p:cNvSpPr>
          <p:nvPr>
            <p:ph type="body"/>
          </p:nvPr>
        </p:nvSpPr>
        <p:spPr>
          <a:xfrm>
            <a:off x="504000" y="1326600"/>
            <a:ext cx="9072000" cy="3288600"/>
          </a:xfrm>
          <a:prstGeom prst="rect">
            <a:avLst/>
          </a:prstGeom>
        </p:spPr>
        <p:txBody>
          <a:bodyPr lIns="0" rIns="0" tIns="0" bIns="0">
            <a:normAutofit/>
          </a:bodyPr>
          <a:p>
            <a:endParaRPr b="0" lang="en-US"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159" name="PlaceHolder 2"/>
          <p:cNvSpPr>
            <a:spLocks noGrp="1"/>
          </p:cNvSpPr>
          <p:nvPr>
            <p:ph type="body"/>
          </p:nvPr>
        </p:nvSpPr>
        <p:spPr>
          <a:xfrm>
            <a:off x="504000" y="1326600"/>
            <a:ext cx="4426920" cy="3288600"/>
          </a:xfrm>
          <a:prstGeom prst="rect">
            <a:avLst/>
          </a:prstGeom>
        </p:spPr>
        <p:txBody>
          <a:bodyPr lIns="0" rIns="0" tIns="0" bIns="0">
            <a:normAutofit/>
          </a:bodyPr>
          <a:p>
            <a:endParaRPr b="0" lang="en-US" sz="3200" spc="-1" strike="noStrike">
              <a:latin typeface="Arial"/>
            </a:endParaRPr>
          </a:p>
        </p:txBody>
      </p:sp>
      <p:sp>
        <p:nvSpPr>
          <p:cNvPr id="160" name="PlaceHolder 3"/>
          <p:cNvSpPr>
            <a:spLocks noGrp="1"/>
          </p:cNvSpPr>
          <p:nvPr>
            <p:ph type="body"/>
          </p:nvPr>
        </p:nvSpPr>
        <p:spPr>
          <a:xfrm>
            <a:off x="5152680" y="1326600"/>
            <a:ext cx="4426920" cy="3288600"/>
          </a:xfrm>
          <a:prstGeom prst="rect">
            <a:avLst/>
          </a:prstGeom>
        </p:spPr>
        <p:txBody>
          <a:bodyPr lIns="0" rIns="0" tIns="0" bIns="0">
            <a:normAutofit/>
          </a:bodyPr>
          <a:p>
            <a:endParaRPr b="0" lang="en-US"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1"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2" name="PlaceHolder 1"/>
          <p:cNvSpPr>
            <a:spLocks noGrp="1"/>
          </p:cNvSpPr>
          <p:nvPr>
            <p:ph type="subTitle"/>
          </p:nvPr>
        </p:nvSpPr>
        <p:spPr>
          <a:xfrm>
            <a:off x="504000" y="226080"/>
            <a:ext cx="9072000" cy="43884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164" name="PlaceHolder 2"/>
          <p:cNvSpPr>
            <a:spLocks noGrp="1"/>
          </p:cNvSpPr>
          <p:nvPr>
            <p:ph type="body"/>
          </p:nvPr>
        </p:nvSpPr>
        <p:spPr>
          <a:xfrm>
            <a:off x="504000" y="1326600"/>
            <a:ext cx="4426920" cy="1568520"/>
          </a:xfrm>
          <a:prstGeom prst="rect">
            <a:avLst/>
          </a:prstGeom>
        </p:spPr>
        <p:txBody>
          <a:bodyPr lIns="0" rIns="0" tIns="0" bIns="0">
            <a:normAutofit/>
          </a:bodyPr>
          <a:p>
            <a:endParaRPr b="0" lang="en-US" sz="3200" spc="-1" strike="noStrike">
              <a:latin typeface="Arial"/>
            </a:endParaRPr>
          </a:p>
        </p:txBody>
      </p:sp>
      <p:sp>
        <p:nvSpPr>
          <p:cNvPr id="165" name="PlaceHolder 3"/>
          <p:cNvSpPr>
            <a:spLocks noGrp="1"/>
          </p:cNvSpPr>
          <p:nvPr>
            <p:ph type="body"/>
          </p:nvPr>
        </p:nvSpPr>
        <p:spPr>
          <a:xfrm>
            <a:off x="5152680" y="1326600"/>
            <a:ext cx="4426920" cy="3288600"/>
          </a:xfrm>
          <a:prstGeom prst="rect">
            <a:avLst/>
          </a:prstGeom>
        </p:spPr>
        <p:txBody>
          <a:bodyPr lIns="0" rIns="0" tIns="0" bIns="0">
            <a:normAutofit/>
          </a:bodyPr>
          <a:p>
            <a:endParaRPr b="0" lang="en-US" sz="3200" spc="-1" strike="noStrike">
              <a:latin typeface="Arial"/>
            </a:endParaRPr>
          </a:p>
        </p:txBody>
      </p:sp>
      <p:sp>
        <p:nvSpPr>
          <p:cNvPr id="166" name="PlaceHolder 4"/>
          <p:cNvSpPr>
            <a:spLocks noGrp="1"/>
          </p:cNvSpPr>
          <p:nvPr>
            <p:ph type="body"/>
          </p:nvPr>
        </p:nvSpPr>
        <p:spPr>
          <a:xfrm>
            <a:off x="504000" y="3044520"/>
            <a:ext cx="442692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168" name="PlaceHolder 2"/>
          <p:cNvSpPr>
            <a:spLocks noGrp="1"/>
          </p:cNvSpPr>
          <p:nvPr>
            <p:ph type="body"/>
          </p:nvPr>
        </p:nvSpPr>
        <p:spPr>
          <a:xfrm>
            <a:off x="504000" y="1326600"/>
            <a:ext cx="4426920" cy="3288600"/>
          </a:xfrm>
          <a:prstGeom prst="rect">
            <a:avLst/>
          </a:prstGeom>
        </p:spPr>
        <p:txBody>
          <a:bodyPr lIns="0" rIns="0" tIns="0" bIns="0">
            <a:normAutofit/>
          </a:bodyPr>
          <a:p>
            <a:endParaRPr b="0" lang="en-US" sz="3200" spc="-1" strike="noStrike">
              <a:latin typeface="Arial"/>
            </a:endParaRPr>
          </a:p>
        </p:txBody>
      </p:sp>
      <p:sp>
        <p:nvSpPr>
          <p:cNvPr id="169" name="PlaceHolder 3"/>
          <p:cNvSpPr>
            <a:spLocks noGrp="1"/>
          </p:cNvSpPr>
          <p:nvPr>
            <p:ph type="body"/>
          </p:nvPr>
        </p:nvSpPr>
        <p:spPr>
          <a:xfrm>
            <a:off x="5152680" y="1326600"/>
            <a:ext cx="4426920" cy="1568520"/>
          </a:xfrm>
          <a:prstGeom prst="rect">
            <a:avLst/>
          </a:prstGeom>
        </p:spPr>
        <p:txBody>
          <a:bodyPr lIns="0" rIns="0" tIns="0" bIns="0">
            <a:normAutofit/>
          </a:bodyPr>
          <a:p>
            <a:endParaRPr b="0" lang="en-US" sz="3200" spc="-1" strike="noStrike">
              <a:latin typeface="Arial"/>
            </a:endParaRPr>
          </a:p>
        </p:txBody>
      </p:sp>
      <p:sp>
        <p:nvSpPr>
          <p:cNvPr id="170" name="PlaceHolder 4"/>
          <p:cNvSpPr>
            <a:spLocks noGrp="1"/>
          </p:cNvSpPr>
          <p:nvPr>
            <p:ph type="body"/>
          </p:nvPr>
        </p:nvSpPr>
        <p:spPr>
          <a:xfrm>
            <a:off x="5152680" y="3044520"/>
            <a:ext cx="442692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172" name="PlaceHolder 2"/>
          <p:cNvSpPr>
            <a:spLocks noGrp="1"/>
          </p:cNvSpPr>
          <p:nvPr>
            <p:ph type="body"/>
          </p:nvPr>
        </p:nvSpPr>
        <p:spPr>
          <a:xfrm>
            <a:off x="504000" y="1326600"/>
            <a:ext cx="4426920" cy="1568520"/>
          </a:xfrm>
          <a:prstGeom prst="rect">
            <a:avLst/>
          </a:prstGeom>
        </p:spPr>
        <p:txBody>
          <a:bodyPr lIns="0" rIns="0" tIns="0" bIns="0">
            <a:normAutofit/>
          </a:bodyPr>
          <a:p>
            <a:endParaRPr b="0" lang="en-US" sz="3200" spc="-1" strike="noStrike">
              <a:latin typeface="Arial"/>
            </a:endParaRPr>
          </a:p>
        </p:txBody>
      </p:sp>
      <p:sp>
        <p:nvSpPr>
          <p:cNvPr id="173" name="PlaceHolder 3"/>
          <p:cNvSpPr>
            <a:spLocks noGrp="1"/>
          </p:cNvSpPr>
          <p:nvPr>
            <p:ph type="body"/>
          </p:nvPr>
        </p:nvSpPr>
        <p:spPr>
          <a:xfrm>
            <a:off x="5152680" y="1326600"/>
            <a:ext cx="4426920" cy="1568520"/>
          </a:xfrm>
          <a:prstGeom prst="rect">
            <a:avLst/>
          </a:prstGeom>
        </p:spPr>
        <p:txBody>
          <a:bodyPr lIns="0" rIns="0" tIns="0" bIns="0">
            <a:normAutofit/>
          </a:bodyPr>
          <a:p>
            <a:endParaRPr b="0" lang="en-US" sz="3200" spc="-1" strike="noStrike">
              <a:latin typeface="Arial"/>
            </a:endParaRPr>
          </a:p>
        </p:txBody>
      </p:sp>
      <p:sp>
        <p:nvSpPr>
          <p:cNvPr id="174" name="PlaceHolder 4"/>
          <p:cNvSpPr>
            <a:spLocks noGrp="1"/>
          </p:cNvSpPr>
          <p:nvPr>
            <p:ph type="body"/>
          </p:nvPr>
        </p:nvSpPr>
        <p:spPr>
          <a:xfrm>
            <a:off x="504000" y="3044520"/>
            <a:ext cx="907200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176" name="PlaceHolder 2"/>
          <p:cNvSpPr>
            <a:spLocks noGrp="1"/>
          </p:cNvSpPr>
          <p:nvPr>
            <p:ph type="body"/>
          </p:nvPr>
        </p:nvSpPr>
        <p:spPr>
          <a:xfrm>
            <a:off x="504000" y="1326600"/>
            <a:ext cx="9072000" cy="1568520"/>
          </a:xfrm>
          <a:prstGeom prst="rect">
            <a:avLst/>
          </a:prstGeom>
        </p:spPr>
        <p:txBody>
          <a:bodyPr lIns="0" rIns="0" tIns="0" bIns="0">
            <a:normAutofit/>
          </a:bodyPr>
          <a:p>
            <a:endParaRPr b="0" lang="en-US" sz="3200" spc="-1" strike="noStrike">
              <a:latin typeface="Arial"/>
            </a:endParaRPr>
          </a:p>
        </p:txBody>
      </p:sp>
      <p:sp>
        <p:nvSpPr>
          <p:cNvPr id="177" name="PlaceHolder 3"/>
          <p:cNvSpPr>
            <a:spLocks noGrp="1"/>
          </p:cNvSpPr>
          <p:nvPr>
            <p:ph type="body"/>
          </p:nvPr>
        </p:nvSpPr>
        <p:spPr>
          <a:xfrm>
            <a:off x="504000" y="3044520"/>
            <a:ext cx="907200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179" name="PlaceHolder 2"/>
          <p:cNvSpPr>
            <a:spLocks noGrp="1"/>
          </p:cNvSpPr>
          <p:nvPr>
            <p:ph type="body"/>
          </p:nvPr>
        </p:nvSpPr>
        <p:spPr>
          <a:xfrm>
            <a:off x="504000" y="1326600"/>
            <a:ext cx="4426920" cy="1568520"/>
          </a:xfrm>
          <a:prstGeom prst="rect">
            <a:avLst/>
          </a:prstGeom>
        </p:spPr>
        <p:txBody>
          <a:bodyPr lIns="0" rIns="0" tIns="0" bIns="0">
            <a:normAutofit/>
          </a:bodyPr>
          <a:p>
            <a:endParaRPr b="0" lang="en-US" sz="3200" spc="-1" strike="noStrike">
              <a:latin typeface="Arial"/>
            </a:endParaRPr>
          </a:p>
        </p:txBody>
      </p:sp>
      <p:sp>
        <p:nvSpPr>
          <p:cNvPr id="180" name="PlaceHolder 3"/>
          <p:cNvSpPr>
            <a:spLocks noGrp="1"/>
          </p:cNvSpPr>
          <p:nvPr>
            <p:ph type="body"/>
          </p:nvPr>
        </p:nvSpPr>
        <p:spPr>
          <a:xfrm>
            <a:off x="5152680" y="1326600"/>
            <a:ext cx="4426920" cy="1568520"/>
          </a:xfrm>
          <a:prstGeom prst="rect">
            <a:avLst/>
          </a:prstGeom>
        </p:spPr>
        <p:txBody>
          <a:bodyPr lIns="0" rIns="0" tIns="0" bIns="0">
            <a:normAutofit/>
          </a:bodyPr>
          <a:p>
            <a:endParaRPr b="0" lang="en-US" sz="3200" spc="-1" strike="noStrike">
              <a:latin typeface="Arial"/>
            </a:endParaRPr>
          </a:p>
        </p:txBody>
      </p:sp>
      <p:sp>
        <p:nvSpPr>
          <p:cNvPr id="181" name="PlaceHolder 4"/>
          <p:cNvSpPr>
            <a:spLocks noGrp="1"/>
          </p:cNvSpPr>
          <p:nvPr>
            <p:ph type="body"/>
          </p:nvPr>
        </p:nvSpPr>
        <p:spPr>
          <a:xfrm>
            <a:off x="504000" y="3044520"/>
            <a:ext cx="4426920" cy="1568520"/>
          </a:xfrm>
          <a:prstGeom prst="rect">
            <a:avLst/>
          </a:prstGeom>
        </p:spPr>
        <p:txBody>
          <a:bodyPr lIns="0" rIns="0" tIns="0" bIns="0">
            <a:normAutofit/>
          </a:bodyPr>
          <a:p>
            <a:endParaRPr b="0" lang="en-US" sz="3200" spc="-1" strike="noStrike">
              <a:latin typeface="Arial"/>
            </a:endParaRPr>
          </a:p>
        </p:txBody>
      </p:sp>
      <p:sp>
        <p:nvSpPr>
          <p:cNvPr id="182" name="PlaceHolder 5"/>
          <p:cNvSpPr>
            <a:spLocks noGrp="1"/>
          </p:cNvSpPr>
          <p:nvPr>
            <p:ph type="body"/>
          </p:nvPr>
        </p:nvSpPr>
        <p:spPr>
          <a:xfrm>
            <a:off x="5152680" y="3044520"/>
            <a:ext cx="442692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226080"/>
            <a:ext cx="9072000" cy="43884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184" name="PlaceHolder 2"/>
          <p:cNvSpPr>
            <a:spLocks noGrp="1"/>
          </p:cNvSpPr>
          <p:nvPr>
            <p:ph type="body"/>
          </p:nvPr>
        </p:nvSpPr>
        <p:spPr>
          <a:xfrm>
            <a:off x="504000" y="1326600"/>
            <a:ext cx="2921040" cy="1568520"/>
          </a:xfrm>
          <a:prstGeom prst="rect">
            <a:avLst/>
          </a:prstGeom>
        </p:spPr>
        <p:txBody>
          <a:bodyPr lIns="0" rIns="0" tIns="0" bIns="0">
            <a:normAutofit/>
          </a:bodyPr>
          <a:p>
            <a:endParaRPr b="0" lang="en-US" sz="3200" spc="-1" strike="noStrike">
              <a:latin typeface="Arial"/>
            </a:endParaRPr>
          </a:p>
        </p:txBody>
      </p:sp>
      <p:sp>
        <p:nvSpPr>
          <p:cNvPr id="185" name="PlaceHolder 3"/>
          <p:cNvSpPr>
            <a:spLocks noGrp="1"/>
          </p:cNvSpPr>
          <p:nvPr>
            <p:ph type="body"/>
          </p:nvPr>
        </p:nvSpPr>
        <p:spPr>
          <a:xfrm>
            <a:off x="3571560" y="1326600"/>
            <a:ext cx="2921040" cy="1568520"/>
          </a:xfrm>
          <a:prstGeom prst="rect">
            <a:avLst/>
          </a:prstGeom>
        </p:spPr>
        <p:txBody>
          <a:bodyPr lIns="0" rIns="0" tIns="0" bIns="0">
            <a:normAutofit/>
          </a:bodyPr>
          <a:p>
            <a:endParaRPr b="0" lang="en-US" sz="3200" spc="-1" strike="noStrike">
              <a:latin typeface="Arial"/>
            </a:endParaRPr>
          </a:p>
        </p:txBody>
      </p:sp>
      <p:sp>
        <p:nvSpPr>
          <p:cNvPr id="186" name="PlaceHolder 4"/>
          <p:cNvSpPr>
            <a:spLocks noGrp="1"/>
          </p:cNvSpPr>
          <p:nvPr>
            <p:ph type="body"/>
          </p:nvPr>
        </p:nvSpPr>
        <p:spPr>
          <a:xfrm>
            <a:off x="6639120" y="1326600"/>
            <a:ext cx="2921040" cy="1568520"/>
          </a:xfrm>
          <a:prstGeom prst="rect">
            <a:avLst/>
          </a:prstGeom>
        </p:spPr>
        <p:txBody>
          <a:bodyPr lIns="0" rIns="0" tIns="0" bIns="0">
            <a:normAutofit/>
          </a:bodyPr>
          <a:p>
            <a:endParaRPr b="0" lang="en-US" sz="3200" spc="-1" strike="noStrike">
              <a:latin typeface="Arial"/>
            </a:endParaRPr>
          </a:p>
        </p:txBody>
      </p:sp>
      <p:sp>
        <p:nvSpPr>
          <p:cNvPr id="187" name="PlaceHolder 5"/>
          <p:cNvSpPr>
            <a:spLocks noGrp="1"/>
          </p:cNvSpPr>
          <p:nvPr>
            <p:ph type="body"/>
          </p:nvPr>
        </p:nvSpPr>
        <p:spPr>
          <a:xfrm>
            <a:off x="504000" y="3044520"/>
            <a:ext cx="2921040" cy="1568520"/>
          </a:xfrm>
          <a:prstGeom prst="rect">
            <a:avLst/>
          </a:prstGeom>
        </p:spPr>
        <p:txBody>
          <a:bodyPr lIns="0" rIns="0" tIns="0" bIns="0">
            <a:normAutofit/>
          </a:bodyPr>
          <a:p>
            <a:endParaRPr b="0" lang="en-US" sz="3200" spc="-1" strike="noStrike">
              <a:latin typeface="Arial"/>
            </a:endParaRPr>
          </a:p>
        </p:txBody>
      </p:sp>
      <p:sp>
        <p:nvSpPr>
          <p:cNvPr id="188" name="PlaceHolder 6"/>
          <p:cNvSpPr>
            <a:spLocks noGrp="1"/>
          </p:cNvSpPr>
          <p:nvPr>
            <p:ph type="body"/>
          </p:nvPr>
        </p:nvSpPr>
        <p:spPr>
          <a:xfrm>
            <a:off x="3571560" y="3044520"/>
            <a:ext cx="2921040" cy="1568520"/>
          </a:xfrm>
          <a:prstGeom prst="rect">
            <a:avLst/>
          </a:prstGeom>
        </p:spPr>
        <p:txBody>
          <a:bodyPr lIns="0" rIns="0" tIns="0" bIns="0">
            <a:normAutofit/>
          </a:bodyPr>
          <a:p>
            <a:endParaRPr b="0" lang="en-US" sz="3200" spc="-1" strike="noStrike">
              <a:latin typeface="Arial"/>
            </a:endParaRPr>
          </a:p>
        </p:txBody>
      </p:sp>
      <p:sp>
        <p:nvSpPr>
          <p:cNvPr id="189" name="PlaceHolder 7"/>
          <p:cNvSpPr>
            <a:spLocks noGrp="1"/>
          </p:cNvSpPr>
          <p:nvPr>
            <p:ph type="body"/>
          </p:nvPr>
        </p:nvSpPr>
        <p:spPr>
          <a:xfrm>
            <a:off x="6639120" y="3044520"/>
            <a:ext cx="292104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92"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193" name="PlaceHolder 2"/>
          <p:cNvSpPr>
            <a:spLocks noGrp="1"/>
          </p:cNvSpPr>
          <p:nvPr>
            <p:ph type="subTitle"/>
          </p:nvPr>
        </p:nvSpPr>
        <p:spPr>
          <a:xfrm>
            <a:off x="504000" y="1326600"/>
            <a:ext cx="9072000" cy="32886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195" name="PlaceHolder 2"/>
          <p:cNvSpPr>
            <a:spLocks noGrp="1"/>
          </p:cNvSpPr>
          <p:nvPr>
            <p:ph type="body"/>
          </p:nvPr>
        </p:nvSpPr>
        <p:spPr>
          <a:xfrm>
            <a:off x="504000" y="1326600"/>
            <a:ext cx="9072000" cy="3288600"/>
          </a:xfrm>
          <a:prstGeom prst="rect">
            <a:avLst/>
          </a:prstGeom>
        </p:spPr>
        <p:txBody>
          <a:bodyPr lIns="0" rIns="0" tIns="0" bIns="0">
            <a:normAutofit/>
          </a:bodyPr>
          <a:p>
            <a:endParaRPr b="0" lang="en-US" sz="3200" spc="-1" strike="noStrike">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197" name="PlaceHolder 2"/>
          <p:cNvSpPr>
            <a:spLocks noGrp="1"/>
          </p:cNvSpPr>
          <p:nvPr>
            <p:ph type="body"/>
          </p:nvPr>
        </p:nvSpPr>
        <p:spPr>
          <a:xfrm>
            <a:off x="504000" y="1326600"/>
            <a:ext cx="4426920" cy="3288600"/>
          </a:xfrm>
          <a:prstGeom prst="rect">
            <a:avLst/>
          </a:prstGeom>
        </p:spPr>
        <p:txBody>
          <a:bodyPr lIns="0" rIns="0" tIns="0" bIns="0">
            <a:normAutofit/>
          </a:bodyPr>
          <a:p>
            <a:endParaRPr b="0" lang="en-US" sz="3200" spc="-1" strike="noStrike">
              <a:latin typeface="Arial"/>
            </a:endParaRPr>
          </a:p>
        </p:txBody>
      </p:sp>
      <p:sp>
        <p:nvSpPr>
          <p:cNvPr id="198" name="PlaceHolder 3"/>
          <p:cNvSpPr>
            <a:spLocks noGrp="1"/>
          </p:cNvSpPr>
          <p:nvPr>
            <p:ph type="body"/>
          </p:nvPr>
        </p:nvSpPr>
        <p:spPr>
          <a:xfrm>
            <a:off x="5152680" y="1326600"/>
            <a:ext cx="4426920" cy="3288600"/>
          </a:xfrm>
          <a:prstGeom prst="rect">
            <a:avLst/>
          </a:prstGeom>
        </p:spPr>
        <p:txBody>
          <a:bodyPr lIns="0" rIns="0" tIns="0" bIns="0">
            <a:normAutofit/>
          </a:bodyPr>
          <a:p>
            <a:endParaRPr b="0" lang="en-US" sz="3200" spc="-1" strike="noStrike">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99"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00" name="PlaceHolder 1"/>
          <p:cNvSpPr>
            <a:spLocks noGrp="1"/>
          </p:cNvSpPr>
          <p:nvPr>
            <p:ph type="subTitle"/>
          </p:nvPr>
        </p:nvSpPr>
        <p:spPr>
          <a:xfrm>
            <a:off x="504000" y="226080"/>
            <a:ext cx="9072000" cy="43884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202" name="PlaceHolder 2"/>
          <p:cNvSpPr>
            <a:spLocks noGrp="1"/>
          </p:cNvSpPr>
          <p:nvPr>
            <p:ph type="body"/>
          </p:nvPr>
        </p:nvSpPr>
        <p:spPr>
          <a:xfrm>
            <a:off x="504000" y="1326600"/>
            <a:ext cx="4426920" cy="1568520"/>
          </a:xfrm>
          <a:prstGeom prst="rect">
            <a:avLst/>
          </a:prstGeom>
        </p:spPr>
        <p:txBody>
          <a:bodyPr lIns="0" rIns="0" tIns="0" bIns="0">
            <a:normAutofit/>
          </a:bodyPr>
          <a:p>
            <a:endParaRPr b="0" lang="en-US" sz="3200" spc="-1" strike="noStrike">
              <a:latin typeface="Arial"/>
            </a:endParaRPr>
          </a:p>
        </p:txBody>
      </p:sp>
      <p:sp>
        <p:nvSpPr>
          <p:cNvPr id="203" name="PlaceHolder 3"/>
          <p:cNvSpPr>
            <a:spLocks noGrp="1"/>
          </p:cNvSpPr>
          <p:nvPr>
            <p:ph type="body"/>
          </p:nvPr>
        </p:nvSpPr>
        <p:spPr>
          <a:xfrm>
            <a:off x="5152680" y="1326600"/>
            <a:ext cx="4426920" cy="3288600"/>
          </a:xfrm>
          <a:prstGeom prst="rect">
            <a:avLst/>
          </a:prstGeom>
        </p:spPr>
        <p:txBody>
          <a:bodyPr lIns="0" rIns="0" tIns="0" bIns="0">
            <a:normAutofit/>
          </a:bodyPr>
          <a:p>
            <a:endParaRPr b="0" lang="en-US" sz="3200" spc="-1" strike="noStrike">
              <a:latin typeface="Arial"/>
            </a:endParaRPr>
          </a:p>
        </p:txBody>
      </p:sp>
      <p:sp>
        <p:nvSpPr>
          <p:cNvPr id="204" name="PlaceHolder 4"/>
          <p:cNvSpPr>
            <a:spLocks noGrp="1"/>
          </p:cNvSpPr>
          <p:nvPr>
            <p:ph type="body"/>
          </p:nvPr>
        </p:nvSpPr>
        <p:spPr>
          <a:xfrm>
            <a:off x="504000" y="3044520"/>
            <a:ext cx="442692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206" name="PlaceHolder 2"/>
          <p:cNvSpPr>
            <a:spLocks noGrp="1"/>
          </p:cNvSpPr>
          <p:nvPr>
            <p:ph type="body"/>
          </p:nvPr>
        </p:nvSpPr>
        <p:spPr>
          <a:xfrm>
            <a:off x="504000" y="1326600"/>
            <a:ext cx="4426920" cy="3288600"/>
          </a:xfrm>
          <a:prstGeom prst="rect">
            <a:avLst/>
          </a:prstGeom>
        </p:spPr>
        <p:txBody>
          <a:bodyPr lIns="0" rIns="0" tIns="0" bIns="0">
            <a:normAutofit/>
          </a:bodyPr>
          <a:p>
            <a:endParaRPr b="0" lang="en-US" sz="3200" spc="-1" strike="noStrike">
              <a:latin typeface="Arial"/>
            </a:endParaRPr>
          </a:p>
        </p:txBody>
      </p:sp>
      <p:sp>
        <p:nvSpPr>
          <p:cNvPr id="207" name="PlaceHolder 3"/>
          <p:cNvSpPr>
            <a:spLocks noGrp="1"/>
          </p:cNvSpPr>
          <p:nvPr>
            <p:ph type="body"/>
          </p:nvPr>
        </p:nvSpPr>
        <p:spPr>
          <a:xfrm>
            <a:off x="5152680" y="1326600"/>
            <a:ext cx="4426920" cy="1568520"/>
          </a:xfrm>
          <a:prstGeom prst="rect">
            <a:avLst/>
          </a:prstGeom>
        </p:spPr>
        <p:txBody>
          <a:bodyPr lIns="0" rIns="0" tIns="0" bIns="0">
            <a:normAutofit/>
          </a:bodyPr>
          <a:p>
            <a:endParaRPr b="0" lang="en-US" sz="3200" spc="-1" strike="noStrike">
              <a:latin typeface="Arial"/>
            </a:endParaRPr>
          </a:p>
        </p:txBody>
      </p:sp>
      <p:sp>
        <p:nvSpPr>
          <p:cNvPr id="208" name="PlaceHolder 4"/>
          <p:cNvSpPr>
            <a:spLocks noGrp="1"/>
          </p:cNvSpPr>
          <p:nvPr>
            <p:ph type="body"/>
          </p:nvPr>
        </p:nvSpPr>
        <p:spPr>
          <a:xfrm>
            <a:off x="5152680" y="3044520"/>
            <a:ext cx="442692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9"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210" name="PlaceHolder 2"/>
          <p:cNvSpPr>
            <a:spLocks noGrp="1"/>
          </p:cNvSpPr>
          <p:nvPr>
            <p:ph type="body"/>
          </p:nvPr>
        </p:nvSpPr>
        <p:spPr>
          <a:xfrm>
            <a:off x="504000" y="1326600"/>
            <a:ext cx="4426920" cy="1568520"/>
          </a:xfrm>
          <a:prstGeom prst="rect">
            <a:avLst/>
          </a:prstGeom>
        </p:spPr>
        <p:txBody>
          <a:bodyPr lIns="0" rIns="0" tIns="0" bIns="0">
            <a:normAutofit/>
          </a:bodyPr>
          <a:p>
            <a:endParaRPr b="0" lang="en-US" sz="3200" spc="-1" strike="noStrike">
              <a:latin typeface="Arial"/>
            </a:endParaRPr>
          </a:p>
        </p:txBody>
      </p:sp>
      <p:sp>
        <p:nvSpPr>
          <p:cNvPr id="211" name="PlaceHolder 3"/>
          <p:cNvSpPr>
            <a:spLocks noGrp="1"/>
          </p:cNvSpPr>
          <p:nvPr>
            <p:ph type="body"/>
          </p:nvPr>
        </p:nvSpPr>
        <p:spPr>
          <a:xfrm>
            <a:off x="5152680" y="1326600"/>
            <a:ext cx="4426920" cy="1568520"/>
          </a:xfrm>
          <a:prstGeom prst="rect">
            <a:avLst/>
          </a:prstGeom>
        </p:spPr>
        <p:txBody>
          <a:bodyPr lIns="0" rIns="0" tIns="0" bIns="0">
            <a:normAutofit/>
          </a:bodyPr>
          <a:p>
            <a:endParaRPr b="0" lang="en-US" sz="3200" spc="-1" strike="noStrike">
              <a:latin typeface="Arial"/>
            </a:endParaRPr>
          </a:p>
        </p:txBody>
      </p:sp>
      <p:sp>
        <p:nvSpPr>
          <p:cNvPr id="212" name="PlaceHolder 4"/>
          <p:cNvSpPr>
            <a:spLocks noGrp="1"/>
          </p:cNvSpPr>
          <p:nvPr>
            <p:ph type="body"/>
          </p:nvPr>
        </p:nvSpPr>
        <p:spPr>
          <a:xfrm>
            <a:off x="504000" y="3044520"/>
            <a:ext cx="907200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12" name="PlaceHolder 2"/>
          <p:cNvSpPr>
            <a:spLocks noGrp="1"/>
          </p:cNvSpPr>
          <p:nvPr>
            <p:ph type="body"/>
          </p:nvPr>
        </p:nvSpPr>
        <p:spPr>
          <a:xfrm>
            <a:off x="504000" y="1326600"/>
            <a:ext cx="4426920" cy="1568520"/>
          </a:xfrm>
          <a:prstGeom prst="rect">
            <a:avLst/>
          </a:prstGeom>
        </p:spPr>
        <p:txBody>
          <a:bodyPr lIns="0" rIns="0" tIns="0" bIns="0">
            <a:normAutofit/>
          </a:bodyPr>
          <a:p>
            <a:endParaRPr b="0" lang="en-US" sz="3200" spc="-1" strike="noStrike">
              <a:latin typeface="Arial"/>
            </a:endParaRPr>
          </a:p>
        </p:txBody>
      </p:sp>
      <p:sp>
        <p:nvSpPr>
          <p:cNvPr id="13" name="PlaceHolder 3"/>
          <p:cNvSpPr>
            <a:spLocks noGrp="1"/>
          </p:cNvSpPr>
          <p:nvPr>
            <p:ph type="body"/>
          </p:nvPr>
        </p:nvSpPr>
        <p:spPr>
          <a:xfrm>
            <a:off x="5152680" y="1326600"/>
            <a:ext cx="4426920" cy="3288600"/>
          </a:xfrm>
          <a:prstGeom prst="rect">
            <a:avLst/>
          </a:prstGeom>
        </p:spPr>
        <p:txBody>
          <a:bodyPr lIns="0" rIns="0" tIns="0" bIns="0">
            <a:normAutofit/>
          </a:bodyPr>
          <a:p>
            <a:endParaRPr b="0" lang="en-US" sz="3200" spc="-1" strike="noStrike">
              <a:latin typeface="Arial"/>
            </a:endParaRPr>
          </a:p>
        </p:txBody>
      </p:sp>
      <p:sp>
        <p:nvSpPr>
          <p:cNvPr id="14" name="PlaceHolder 4"/>
          <p:cNvSpPr>
            <a:spLocks noGrp="1"/>
          </p:cNvSpPr>
          <p:nvPr>
            <p:ph type="body"/>
          </p:nvPr>
        </p:nvSpPr>
        <p:spPr>
          <a:xfrm>
            <a:off x="504000" y="3044520"/>
            <a:ext cx="442692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214" name="PlaceHolder 2"/>
          <p:cNvSpPr>
            <a:spLocks noGrp="1"/>
          </p:cNvSpPr>
          <p:nvPr>
            <p:ph type="body"/>
          </p:nvPr>
        </p:nvSpPr>
        <p:spPr>
          <a:xfrm>
            <a:off x="504000" y="1326600"/>
            <a:ext cx="9072000" cy="1568520"/>
          </a:xfrm>
          <a:prstGeom prst="rect">
            <a:avLst/>
          </a:prstGeom>
        </p:spPr>
        <p:txBody>
          <a:bodyPr lIns="0" rIns="0" tIns="0" bIns="0">
            <a:normAutofit/>
          </a:bodyPr>
          <a:p>
            <a:endParaRPr b="0" lang="en-US" sz="3200" spc="-1" strike="noStrike">
              <a:latin typeface="Arial"/>
            </a:endParaRPr>
          </a:p>
        </p:txBody>
      </p:sp>
      <p:sp>
        <p:nvSpPr>
          <p:cNvPr id="215" name="PlaceHolder 3"/>
          <p:cNvSpPr>
            <a:spLocks noGrp="1"/>
          </p:cNvSpPr>
          <p:nvPr>
            <p:ph type="body"/>
          </p:nvPr>
        </p:nvSpPr>
        <p:spPr>
          <a:xfrm>
            <a:off x="504000" y="3044520"/>
            <a:ext cx="907200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16"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217" name="PlaceHolder 2"/>
          <p:cNvSpPr>
            <a:spLocks noGrp="1"/>
          </p:cNvSpPr>
          <p:nvPr>
            <p:ph type="body"/>
          </p:nvPr>
        </p:nvSpPr>
        <p:spPr>
          <a:xfrm>
            <a:off x="504000" y="1326600"/>
            <a:ext cx="4426920" cy="1568520"/>
          </a:xfrm>
          <a:prstGeom prst="rect">
            <a:avLst/>
          </a:prstGeom>
        </p:spPr>
        <p:txBody>
          <a:bodyPr lIns="0" rIns="0" tIns="0" bIns="0">
            <a:normAutofit/>
          </a:bodyPr>
          <a:p>
            <a:endParaRPr b="0" lang="en-US" sz="3200" spc="-1" strike="noStrike">
              <a:latin typeface="Arial"/>
            </a:endParaRPr>
          </a:p>
        </p:txBody>
      </p:sp>
      <p:sp>
        <p:nvSpPr>
          <p:cNvPr id="218" name="PlaceHolder 3"/>
          <p:cNvSpPr>
            <a:spLocks noGrp="1"/>
          </p:cNvSpPr>
          <p:nvPr>
            <p:ph type="body"/>
          </p:nvPr>
        </p:nvSpPr>
        <p:spPr>
          <a:xfrm>
            <a:off x="5152680" y="1326600"/>
            <a:ext cx="4426920" cy="1568520"/>
          </a:xfrm>
          <a:prstGeom prst="rect">
            <a:avLst/>
          </a:prstGeom>
        </p:spPr>
        <p:txBody>
          <a:bodyPr lIns="0" rIns="0" tIns="0" bIns="0">
            <a:normAutofit/>
          </a:bodyPr>
          <a:p>
            <a:endParaRPr b="0" lang="en-US" sz="3200" spc="-1" strike="noStrike">
              <a:latin typeface="Arial"/>
            </a:endParaRPr>
          </a:p>
        </p:txBody>
      </p:sp>
      <p:sp>
        <p:nvSpPr>
          <p:cNvPr id="219" name="PlaceHolder 4"/>
          <p:cNvSpPr>
            <a:spLocks noGrp="1"/>
          </p:cNvSpPr>
          <p:nvPr>
            <p:ph type="body"/>
          </p:nvPr>
        </p:nvSpPr>
        <p:spPr>
          <a:xfrm>
            <a:off x="504000" y="3044520"/>
            <a:ext cx="4426920" cy="1568520"/>
          </a:xfrm>
          <a:prstGeom prst="rect">
            <a:avLst/>
          </a:prstGeom>
        </p:spPr>
        <p:txBody>
          <a:bodyPr lIns="0" rIns="0" tIns="0" bIns="0">
            <a:normAutofit/>
          </a:bodyPr>
          <a:p>
            <a:endParaRPr b="0" lang="en-US" sz="3200" spc="-1" strike="noStrike">
              <a:latin typeface="Arial"/>
            </a:endParaRPr>
          </a:p>
        </p:txBody>
      </p:sp>
      <p:sp>
        <p:nvSpPr>
          <p:cNvPr id="220" name="PlaceHolder 5"/>
          <p:cNvSpPr>
            <a:spLocks noGrp="1"/>
          </p:cNvSpPr>
          <p:nvPr>
            <p:ph type="body"/>
          </p:nvPr>
        </p:nvSpPr>
        <p:spPr>
          <a:xfrm>
            <a:off x="5152680" y="3044520"/>
            <a:ext cx="442692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222" name="PlaceHolder 2"/>
          <p:cNvSpPr>
            <a:spLocks noGrp="1"/>
          </p:cNvSpPr>
          <p:nvPr>
            <p:ph type="body"/>
          </p:nvPr>
        </p:nvSpPr>
        <p:spPr>
          <a:xfrm>
            <a:off x="504000" y="1326600"/>
            <a:ext cx="2921040" cy="1568520"/>
          </a:xfrm>
          <a:prstGeom prst="rect">
            <a:avLst/>
          </a:prstGeom>
        </p:spPr>
        <p:txBody>
          <a:bodyPr lIns="0" rIns="0" tIns="0" bIns="0">
            <a:normAutofit/>
          </a:bodyPr>
          <a:p>
            <a:endParaRPr b="0" lang="en-US" sz="3200" spc="-1" strike="noStrike">
              <a:latin typeface="Arial"/>
            </a:endParaRPr>
          </a:p>
        </p:txBody>
      </p:sp>
      <p:sp>
        <p:nvSpPr>
          <p:cNvPr id="223" name="PlaceHolder 3"/>
          <p:cNvSpPr>
            <a:spLocks noGrp="1"/>
          </p:cNvSpPr>
          <p:nvPr>
            <p:ph type="body"/>
          </p:nvPr>
        </p:nvSpPr>
        <p:spPr>
          <a:xfrm>
            <a:off x="3571560" y="1326600"/>
            <a:ext cx="2921040" cy="1568520"/>
          </a:xfrm>
          <a:prstGeom prst="rect">
            <a:avLst/>
          </a:prstGeom>
        </p:spPr>
        <p:txBody>
          <a:bodyPr lIns="0" rIns="0" tIns="0" bIns="0">
            <a:normAutofit/>
          </a:bodyPr>
          <a:p>
            <a:endParaRPr b="0" lang="en-US" sz="3200" spc="-1" strike="noStrike">
              <a:latin typeface="Arial"/>
            </a:endParaRPr>
          </a:p>
        </p:txBody>
      </p:sp>
      <p:sp>
        <p:nvSpPr>
          <p:cNvPr id="224" name="PlaceHolder 4"/>
          <p:cNvSpPr>
            <a:spLocks noGrp="1"/>
          </p:cNvSpPr>
          <p:nvPr>
            <p:ph type="body"/>
          </p:nvPr>
        </p:nvSpPr>
        <p:spPr>
          <a:xfrm>
            <a:off x="6639120" y="1326600"/>
            <a:ext cx="2921040" cy="1568520"/>
          </a:xfrm>
          <a:prstGeom prst="rect">
            <a:avLst/>
          </a:prstGeom>
        </p:spPr>
        <p:txBody>
          <a:bodyPr lIns="0" rIns="0" tIns="0" bIns="0">
            <a:normAutofit/>
          </a:bodyPr>
          <a:p>
            <a:endParaRPr b="0" lang="en-US" sz="3200" spc="-1" strike="noStrike">
              <a:latin typeface="Arial"/>
            </a:endParaRPr>
          </a:p>
        </p:txBody>
      </p:sp>
      <p:sp>
        <p:nvSpPr>
          <p:cNvPr id="225" name="PlaceHolder 5"/>
          <p:cNvSpPr>
            <a:spLocks noGrp="1"/>
          </p:cNvSpPr>
          <p:nvPr>
            <p:ph type="body"/>
          </p:nvPr>
        </p:nvSpPr>
        <p:spPr>
          <a:xfrm>
            <a:off x="504000" y="3044520"/>
            <a:ext cx="2921040" cy="1568520"/>
          </a:xfrm>
          <a:prstGeom prst="rect">
            <a:avLst/>
          </a:prstGeom>
        </p:spPr>
        <p:txBody>
          <a:bodyPr lIns="0" rIns="0" tIns="0" bIns="0">
            <a:normAutofit/>
          </a:bodyPr>
          <a:p>
            <a:endParaRPr b="0" lang="en-US" sz="3200" spc="-1" strike="noStrike">
              <a:latin typeface="Arial"/>
            </a:endParaRPr>
          </a:p>
        </p:txBody>
      </p:sp>
      <p:sp>
        <p:nvSpPr>
          <p:cNvPr id="226" name="PlaceHolder 6"/>
          <p:cNvSpPr>
            <a:spLocks noGrp="1"/>
          </p:cNvSpPr>
          <p:nvPr>
            <p:ph type="body"/>
          </p:nvPr>
        </p:nvSpPr>
        <p:spPr>
          <a:xfrm>
            <a:off x="3571560" y="3044520"/>
            <a:ext cx="2921040" cy="1568520"/>
          </a:xfrm>
          <a:prstGeom prst="rect">
            <a:avLst/>
          </a:prstGeom>
        </p:spPr>
        <p:txBody>
          <a:bodyPr lIns="0" rIns="0" tIns="0" bIns="0">
            <a:normAutofit/>
          </a:bodyPr>
          <a:p>
            <a:endParaRPr b="0" lang="en-US" sz="3200" spc="-1" strike="noStrike">
              <a:latin typeface="Arial"/>
            </a:endParaRPr>
          </a:p>
        </p:txBody>
      </p:sp>
      <p:sp>
        <p:nvSpPr>
          <p:cNvPr id="227" name="PlaceHolder 7"/>
          <p:cNvSpPr>
            <a:spLocks noGrp="1"/>
          </p:cNvSpPr>
          <p:nvPr>
            <p:ph type="body"/>
          </p:nvPr>
        </p:nvSpPr>
        <p:spPr>
          <a:xfrm>
            <a:off x="6639120" y="3044520"/>
            <a:ext cx="292104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30"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231" name="PlaceHolder 2"/>
          <p:cNvSpPr>
            <a:spLocks noGrp="1"/>
          </p:cNvSpPr>
          <p:nvPr>
            <p:ph type="subTitle"/>
          </p:nvPr>
        </p:nvSpPr>
        <p:spPr>
          <a:xfrm>
            <a:off x="504000" y="1326600"/>
            <a:ext cx="9072000" cy="32886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233" name="PlaceHolder 2"/>
          <p:cNvSpPr>
            <a:spLocks noGrp="1"/>
          </p:cNvSpPr>
          <p:nvPr>
            <p:ph type="body"/>
          </p:nvPr>
        </p:nvSpPr>
        <p:spPr>
          <a:xfrm>
            <a:off x="504000" y="1326600"/>
            <a:ext cx="9072000" cy="3288600"/>
          </a:xfrm>
          <a:prstGeom prst="rect">
            <a:avLst/>
          </a:prstGeom>
        </p:spPr>
        <p:txBody>
          <a:bodyPr lIns="0" rIns="0" tIns="0" bIns="0">
            <a:normAutofit/>
          </a:bodyPr>
          <a:p>
            <a:endParaRPr b="0" lang="en-US" sz="3200" spc="-1" strike="noStrike">
              <a:latin typeface="Arial"/>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235" name="PlaceHolder 2"/>
          <p:cNvSpPr>
            <a:spLocks noGrp="1"/>
          </p:cNvSpPr>
          <p:nvPr>
            <p:ph type="body"/>
          </p:nvPr>
        </p:nvSpPr>
        <p:spPr>
          <a:xfrm>
            <a:off x="504000" y="1326600"/>
            <a:ext cx="4426920" cy="3288600"/>
          </a:xfrm>
          <a:prstGeom prst="rect">
            <a:avLst/>
          </a:prstGeom>
        </p:spPr>
        <p:txBody>
          <a:bodyPr lIns="0" rIns="0" tIns="0" bIns="0">
            <a:normAutofit/>
          </a:bodyPr>
          <a:p>
            <a:endParaRPr b="0" lang="en-US" sz="3200" spc="-1" strike="noStrike">
              <a:latin typeface="Arial"/>
            </a:endParaRPr>
          </a:p>
        </p:txBody>
      </p:sp>
      <p:sp>
        <p:nvSpPr>
          <p:cNvPr id="236" name="PlaceHolder 3"/>
          <p:cNvSpPr>
            <a:spLocks noGrp="1"/>
          </p:cNvSpPr>
          <p:nvPr>
            <p:ph type="body"/>
          </p:nvPr>
        </p:nvSpPr>
        <p:spPr>
          <a:xfrm>
            <a:off x="5152680" y="1326600"/>
            <a:ext cx="4426920" cy="3288600"/>
          </a:xfrm>
          <a:prstGeom prst="rect">
            <a:avLst/>
          </a:prstGeom>
        </p:spPr>
        <p:txBody>
          <a:bodyPr lIns="0" rIns="0" tIns="0" bIns="0">
            <a:normAutofit/>
          </a:bodyPr>
          <a:p>
            <a:endParaRPr b="0" lang="en-US" sz="3200" spc="-1" strike="noStrike">
              <a:latin typeface="Arial"/>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37"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38" name="PlaceHolder 1"/>
          <p:cNvSpPr>
            <a:spLocks noGrp="1"/>
          </p:cNvSpPr>
          <p:nvPr>
            <p:ph type="subTitle"/>
          </p:nvPr>
        </p:nvSpPr>
        <p:spPr>
          <a:xfrm>
            <a:off x="504000" y="226080"/>
            <a:ext cx="9072000" cy="43884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39"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240" name="PlaceHolder 2"/>
          <p:cNvSpPr>
            <a:spLocks noGrp="1"/>
          </p:cNvSpPr>
          <p:nvPr>
            <p:ph type="body"/>
          </p:nvPr>
        </p:nvSpPr>
        <p:spPr>
          <a:xfrm>
            <a:off x="504000" y="1326600"/>
            <a:ext cx="4426920" cy="1568520"/>
          </a:xfrm>
          <a:prstGeom prst="rect">
            <a:avLst/>
          </a:prstGeom>
        </p:spPr>
        <p:txBody>
          <a:bodyPr lIns="0" rIns="0" tIns="0" bIns="0">
            <a:normAutofit/>
          </a:bodyPr>
          <a:p>
            <a:endParaRPr b="0" lang="en-US" sz="3200" spc="-1" strike="noStrike">
              <a:latin typeface="Arial"/>
            </a:endParaRPr>
          </a:p>
        </p:txBody>
      </p:sp>
      <p:sp>
        <p:nvSpPr>
          <p:cNvPr id="241" name="PlaceHolder 3"/>
          <p:cNvSpPr>
            <a:spLocks noGrp="1"/>
          </p:cNvSpPr>
          <p:nvPr>
            <p:ph type="body"/>
          </p:nvPr>
        </p:nvSpPr>
        <p:spPr>
          <a:xfrm>
            <a:off x="5152680" y="1326600"/>
            <a:ext cx="4426920" cy="3288600"/>
          </a:xfrm>
          <a:prstGeom prst="rect">
            <a:avLst/>
          </a:prstGeom>
        </p:spPr>
        <p:txBody>
          <a:bodyPr lIns="0" rIns="0" tIns="0" bIns="0">
            <a:normAutofit/>
          </a:bodyPr>
          <a:p>
            <a:endParaRPr b="0" lang="en-US" sz="3200" spc="-1" strike="noStrike">
              <a:latin typeface="Arial"/>
            </a:endParaRPr>
          </a:p>
        </p:txBody>
      </p:sp>
      <p:sp>
        <p:nvSpPr>
          <p:cNvPr id="242" name="PlaceHolder 4"/>
          <p:cNvSpPr>
            <a:spLocks noGrp="1"/>
          </p:cNvSpPr>
          <p:nvPr>
            <p:ph type="body"/>
          </p:nvPr>
        </p:nvSpPr>
        <p:spPr>
          <a:xfrm>
            <a:off x="504000" y="3044520"/>
            <a:ext cx="442692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16" name="PlaceHolder 2"/>
          <p:cNvSpPr>
            <a:spLocks noGrp="1"/>
          </p:cNvSpPr>
          <p:nvPr>
            <p:ph type="body"/>
          </p:nvPr>
        </p:nvSpPr>
        <p:spPr>
          <a:xfrm>
            <a:off x="504000" y="1326600"/>
            <a:ext cx="4426920" cy="3288600"/>
          </a:xfrm>
          <a:prstGeom prst="rect">
            <a:avLst/>
          </a:prstGeom>
        </p:spPr>
        <p:txBody>
          <a:bodyPr lIns="0" rIns="0" tIns="0" bIns="0">
            <a:normAutofit/>
          </a:bodyPr>
          <a:p>
            <a:endParaRPr b="0" lang="en-US" sz="3200" spc="-1" strike="noStrike">
              <a:latin typeface="Arial"/>
            </a:endParaRPr>
          </a:p>
        </p:txBody>
      </p:sp>
      <p:sp>
        <p:nvSpPr>
          <p:cNvPr id="17" name="PlaceHolder 3"/>
          <p:cNvSpPr>
            <a:spLocks noGrp="1"/>
          </p:cNvSpPr>
          <p:nvPr>
            <p:ph type="body"/>
          </p:nvPr>
        </p:nvSpPr>
        <p:spPr>
          <a:xfrm>
            <a:off x="5152680" y="1326600"/>
            <a:ext cx="4426920" cy="1568520"/>
          </a:xfrm>
          <a:prstGeom prst="rect">
            <a:avLst/>
          </a:prstGeom>
        </p:spPr>
        <p:txBody>
          <a:bodyPr lIns="0" rIns="0" tIns="0" bIns="0">
            <a:normAutofit/>
          </a:bodyPr>
          <a:p>
            <a:endParaRPr b="0" lang="en-US" sz="3200" spc="-1" strike="noStrike">
              <a:latin typeface="Arial"/>
            </a:endParaRPr>
          </a:p>
        </p:txBody>
      </p:sp>
      <p:sp>
        <p:nvSpPr>
          <p:cNvPr id="18" name="PlaceHolder 4"/>
          <p:cNvSpPr>
            <a:spLocks noGrp="1"/>
          </p:cNvSpPr>
          <p:nvPr>
            <p:ph type="body"/>
          </p:nvPr>
        </p:nvSpPr>
        <p:spPr>
          <a:xfrm>
            <a:off x="5152680" y="3044520"/>
            <a:ext cx="442692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244" name="PlaceHolder 2"/>
          <p:cNvSpPr>
            <a:spLocks noGrp="1"/>
          </p:cNvSpPr>
          <p:nvPr>
            <p:ph type="body"/>
          </p:nvPr>
        </p:nvSpPr>
        <p:spPr>
          <a:xfrm>
            <a:off x="504000" y="1326600"/>
            <a:ext cx="4426920" cy="3288600"/>
          </a:xfrm>
          <a:prstGeom prst="rect">
            <a:avLst/>
          </a:prstGeom>
        </p:spPr>
        <p:txBody>
          <a:bodyPr lIns="0" rIns="0" tIns="0" bIns="0">
            <a:normAutofit/>
          </a:bodyPr>
          <a:p>
            <a:endParaRPr b="0" lang="en-US" sz="3200" spc="-1" strike="noStrike">
              <a:latin typeface="Arial"/>
            </a:endParaRPr>
          </a:p>
        </p:txBody>
      </p:sp>
      <p:sp>
        <p:nvSpPr>
          <p:cNvPr id="245" name="PlaceHolder 3"/>
          <p:cNvSpPr>
            <a:spLocks noGrp="1"/>
          </p:cNvSpPr>
          <p:nvPr>
            <p:ph type="body"/>
          </p:nvPr>
        </p:nvSpPr>
        <p:spPr>
          <a:xfrm>
            <a:off x="5152680" y="1326600"/>
            <a:ext cx="4426920" cy="1568520"/>
          </a:xfrm>
          <a:prstGeom prst="rect">
            <a:avLst/>
          </a:prstGeom>
        </p:spPr>
        <p:txBody>
          <a:bodyPr lIns="0" rIns="0" tIns="0" bIns="0">
            <a:normAutofit/>
          </a:bodyPr>
          <a:p>
            <a:endParaRPr b="0" lang="en-US" sz="3200" spc="-1" strike="noStrike">
              <a:latin typeface="Arial"/>
            </a:endParaRPr>
          </a:p>
        </p:txBody>
      </p:sp>
      <p:sp>
        <p:nvSpPr>
          <p:cNvPr id="246" name="PlaceHolder 4"/>
          <p:cNvSpPr>
            <a:spLocks noGrp="1"/>
          </p:cNvSpPr>
          <p:nvPr>
            <p:ph type="body"/>
          </p:nvPr>
        </p:nvSpPr>
        <p:spPr>
          <a:xfrm>
            <a:off x="5152680" y="3044520"/>
            <a:ext cx="442692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7"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248" name="PlaceHolder 2"/>
          <p:cNvSpPr>
            <a:spLocks noGrp="1"/>
          </p:cNvSpPr>
          <p:nvPr>
            <p:ph type="body"/>
          </p:nvPr>
        </p:nvSpPr>
        <p:spPr>
          <a:xfrm>
            <a:off x="504000" y="1326600"/>
            <a:ext cx="4426920" cy="1568520"/>
          </a:xfrm>
          <a:prstGeom prst="rect">
            <a:avLst/>
          </a:prstGeom>
        </p:spPr>
        <p:txBody>
          <a:bodyPr lIns="0" rIns="0" tIns="0" bIns="0">
            <a:normAutofit/>
          </a:bodyPr>
          <a:p>
            <a:endParaRPr b="0" lang="en-US" sz="3200" spc="-1" strike="noStrike">
              <a:latin typeface="Arial"/>
            </a:endParaRPr>
          </a:p>
        </p:txBody>
      </p:sp>
      <p:sp>
        <p:nvSpPr>
          <p:cNvPr id="249" name="PlaceHolder 3"/>
          <p:cNvSpPr>
            <a:spLocks noGrp="1"/>
          </p:cNvSpPr>
          <p:nvPr>
            <p:ph type="body"/>
          </p:nvPr>
        </p:nvSpPr>
        <p:spPr>
          <a:xfrm>
            <a:off x="5152680" y="1326600"/>
            <a:ext cx="4426920" cy="1568520"/>
          </a:xfrm>
          <a:prstGeom prst="rect">
            <a:avLst/>
          </a:prstGeom>
        </p:spPr>
        <p:txBody>
          <a:bodyPr lIns="0" rIns="0" tIns="0" bIns="0">
            <a:normAutofit/>
          </a:bodyPr>
          <a:p>
            <a:endParaRPr b="0" lang="en-US" sz="3200" spc="-1" strike="noStrike">
              <a:latin typeface="Arial"/>
            </a:endParaRPr>
          </a:p>
        </p:txBody>
      </p:sp>
      <p:sp>
        <p:nvSpPr>
          <p:cNvPr id="250" name="PlaceHolder 4"/>
          <p:cNvSpPr>
            <a:spLocks noGrp="1"/>
          </p:cNvSpPr>
          <p:nvPr>
            <p:ph type="body"/>
          </p:nvPr>
        </p:nvSpPr>
        <p:spPr>
          <a:xfrm>
            <a:off x="504000" y="3044520"/>
            <a:ext cx="907200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1"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252" name="PlaceHolder 2"/>
          <p:cNvSpPr>
            <a:spLocks noGrp="1"/>
          </p:cNvSpPr>
          <p:nvPr>
            <p:ph type="body"/>
          </p:nvPr>
        </p:nvSpPr>
        <p:spPr>
          <a:xfrm>
            <a:off x="504000" y="1326600"/>
            <a:ext cx="9072000" cy="1568520"/>
          </a:xfrm>
          <a:prstGeom prst="rect">
            <a:avLst/>
          </a:prstGeom>
        </p:spPr>
        <p:txBody>
          <a:bodyPr lIns="0" rIns="0" tIns="0" bIns="0">
            <a:normAutofit/>
          </a:bodyPr>
          <a:p>
            <a:endParaRPr b="0" lang="en-US" sz="3200" spc="-1" strike="noStrike">
              <a:latin typeface="Arial"/>
            </a:endParaRPr>
          </a:p>
        </p:txBody>
      </p:sp>
      <p:sp>
        <p:nvSpPr>
          <p:cNvPr id="253" name="PlaceHolder 3"/>
          <p:cNvSpPr>
            <a:spLocks noGrp="1"/>
          </p:cNvSpPr>
          <p:nvPr>
            <p:ph type="body"/>
          </p:nvPr>
        </p:nvSpPr>
        <p:spPr>
          <a:xfrm>
            <a:off x="504000" y="3044520"/>
            <a:ext cx="907200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54"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255" name="PlaceHolder 2"/>
          <p:cNvSpPr>
            <a:spLocks noGrp="1"/>
          </p:cNvSpPr>
          <p:nvPr>
            <p:ph type="body"/>
          </p:nvPr>
        </p:nvSpPr>
        <p:spPr>
          <a:xfrm>
            <a:off x="504000" y="1326600"/>
            <a:ext cx="4426920" cy="1568520"/>
          </a:xfrm>
          <a:prstGeom prst="rect">
            <a:avLst/>
          </a:prstGeom>
        </p:spPr>
        <p:txBody>
          <a:bodyPr lIns="0" rIns="0" tIns="0" bIns="0">
            <a:normAutofit/>
          </a:bodyPr>
          <a:p>
            <a:endParaRPr b="0" lang="en-US" sz="3200" spc="-1" strike="noStrike">
              <a:latin typeface="Arial"/>
            </a:endParaRPr>
          </a:p>
        </p:txBody>
      </p:sp>
      <p:sp>
        <p:nvSpPr>
          <p:cNvPr id="256" name="PlaceHolder 3"/>
          <p:cNvSpPr>
            <a:spLocks noGrp="1"/>
          </p:cNvSpPr>
          <p:nvPr>
            <p:ph type="body"/>
          </p:nvPr>
        </p:nvSpPr>
        <p:spPr>
          <a:xfrm>
            <a:off x="5152680" y="1326600"/>
            <a:ext cx="4426920" cy="1568520"/>
          </a:xfrm>
          <a:prstGeom prst="rect">
            <a:avLst/>
          </a:prstGeom>
        </p:spPr>
        <p:txBody>
          <a:bodyPr lIns="0" rIns="0" tIns="0" bIns="0">
            <a:normAutofit/>
          </a:bodyPr>
          <a:p>
            <a:endParaRPr b="0" lang="en-US" sz="3200" spc="-1" strike="noStrike">
              <a:latin typeface="Arial"/>
            </a:endParaRPr>
          </a:p>
        </p:txBody>
      </p:sp>
      <p:sp>
        <p:nvSpPr>
          <p:cNvPr id="257" name="PlaceHolder 4"/>
          <p:cNvSpPr>
            <a:spLocks noGrp="1"/>
          </p:cNvSpPr>
          <p:nvPr>
            <p:ph type="body"/>
          </p:nvPr>
        </p:nvSpPr>
        <p:spPr>
          <a:xfrm>
            <a:off x="504000" y="3044520"/>
            <a:ext cx="4426920" cy="1568520"/>
          </a:xfrm>
          <a:prstGeom prst="rect">
            <a:avLst/>
          </a:prstGeom>
        </p:spPr>
        <p:txBody>
          <a:bodyPr lIns="0" rIns="0" tIns="0" bIns="0">
            <a:normAutofit/>
          </a:bodyPr>
          <a:p>
            <a:endParaRPr b="0" lang="en-US" sz="3200" spc="-1" strike="noStrike">
              <a:latin typeface="Arial"/>
            </a:endParaRPr>
          </a:p>
        </p:txBody>
      </p:sp>
      <p:sp>
        <p:nvSpPr>
          <p:cNvPr id="258" name="PlaceHolder 5"/>
          <p:cNvSpPr>
            <a:spLocks noGrp="1"/>
          </p:cNvSpPr>
          <p:nvPr>
            <p:ph type="body"/>
          </p:nvPr>
        </p:nvSpPr>
        <p:spPr>
          <a:xfrm>
            <a:off x="5152680" y="3044520"/>
            <a:ext cx="442692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59"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260" name="PlaceHolder 2"/>
          <p:cNvSpPr>
            <a:spLocks noGrp="1"/>
          </p:cNvSpPr>
          <p:nvPr>
            <p:ph type="body"/>
          </p:nvPr>
        </p:nvSpPr>
        <p:spPr>
          <a:xfrm>
            <a:off x="504000" y="1326600"/>
            <a:ext cx="2921040" cy="1568520"/>
          </a:xfrm>
          <a:prstGeom prst="rect">
            <a:avLst/>
          </a:prstGeom>
        </p:spPr>
        <p:txBody>
          <a:bodyPr lIns="0" rIns="0" tIns="0" bIns="0">
            <a:normAutofit/>
          </a:bodyPr>
          <a:p>
            <a:endParaRPr b="0" lang="en-US" sz="3200" spc="-1" strike="noStrike">
              <a:latin typeface="Arial"/>
            </a:endParaRPr>
          </a:p>
        </p:txBody>
      </p:sp>
      <p:sp>
        <p:nvSpPr>
          <p:cNvPr id="261" name="PlaceHolder 3"/>
          <p:cNvSpPr>
            <a:spLocks noGrp="1"/>
          </p:cNvSpPr>
          <p:nvPr>
            <p:ph type="body"/>
          </p:nvPr>
        </p:nvSpPr>
        <p:spPr>
          <a:xfrm>
            <a:off x="3571560" y="1326600"/>
            <a:ext cx="2921040" cy="1568520"/>
          </a:xfrm>
          <a:prstGeom prst="rect">
            <a:avLst/>
          </a:prstGeom>
        </p:spPr>
        <p:txBody>
          <a:bodyPr lIns="0" rIns="0" tIns="0" bIns="0">
            <a:normAutofit/>
          </a:bodyPr>
          <a:p>
            <a:endParaRPr b="0" lang="en-US" sz="3200" spc="-1" strike="noStrike">
              <a:latin typeface="Arial"/>
            </a:endParaRPr>
          </a:p>
        </p:txBody>
      </p:sp>
      <p:sp>
        <p:nvSpPr>
          <p:cNvPr id="262" name="PlaceHolder 4"/>
          <p:cNvSpPr>
            <a:spLocks noGrp="1"/>
          </p:cNvSpPr>
          <p:nvPr>
            <p:ph type="body"/>
          </p:nvPr>
        </p:nvSpPr>
        <p:spPr>
          <a:xfrm>
            <a:off x="6639120" y="1326600"/>
            <a:ext cx="2921040" cy="1568520"/>
          </a:xfrm>
          <a:prstGeom prst="rect">
            <a:avLst/>
          </a:prstGeom>
        </p:spPr>
        <p:txBody>
          <a:bodyPr lIns="0" rIns="0" tIns="0" bIns="0">
            <a:normAutofit/>
          </a:bodyPr>
          <a:p>
            <a:endParaRPr b="0" lang="en-US" sz="3200" spc="-1" strike="noStrike">
              <a:latin typeface="Arial"/>
            </a:endParaRPr>
          </a:p>
        </p:txBody>
      </p:sp>
      <p:sp>
        <p:nvSpPr>
          <p:cNvPr id="263" name="PlaceHolder 5"/>
          <p:cNvSpPr>
            <a:spLocks noGrp="1"/>
          </p:cNvSpPr>
          <p:nvPr>
            <p:ph type="body"/>
          </p:nvPr>
        </p:nvSpPr>
        <p:spPr>
          <a:xfrm>
            <a:off x="504000" y="3044520"/>
            <a:ext cx="2921040" cy="1568520"/>
          </a:xfrm>
          <a:prstGeom prst="rect">
            <a:avLst/>
          </a:prstGeom>
        </p:spPr>
        <p:txBody>
          <a:bodyPr lIns="0" rIns="0" tIns="0" bIns="0">
            <a:normAutofit/>
          </a:bodyPr>
          <a:p>
            <a:endParaRPr b="0" lang="en-US" sz="3200" spc="-1" strike="noStrike">
              <a:latin typeface="Arial"/>
            </a:endParaRPr>
          </a:p>
        </p:txBody>
      </p:sp>
      <p:sp>
        <p:nvSpPr>
          <p:cNvPr id="264" name="PlaceHolder 6"/>
          <p:cNvSpPr>
            <a:spLocks noGrp="1"/>
          </p:cNvSpPr>
          <p:nvPr>
            <p:ph type="body"/>
          </p:nvPr>
        </p:nvSpPr>
        <p:spPr>
          <a:xfrm>
            <a:off x="3571560" y="3044520"/>
            <a:ext cx="2921040" cy="1568520"/>
          </a:xfrm>
          <a:prstGeom prst="rect">
            <a:avLst/>
          </a:prstGeom>
        </p:spPr>
        <p:txBody>
          <a:bodyPr lIns="0" rIns="0" tIns="0" bIns="0">
            <a:normAutofit/>
          </a:bodyPr>
          <a:p>
            <a:endParaRPr b="0" lang="en-US" sz="3200" spc="-1" strike="noStrike">
              <a:latin typeface="Arial"/>
            </a:endParaRPr>
          </a:p>
        </p:txBody>
      </p:sp>
      <p:sp>
        <p:nvSpPr>
          <p:cNvPr id="265" name="PlaceHolder 7"/>
          <p:cNvSpPr>
            <a:spLocks noGrp="1"/>
          </p:cNvSpPr>
          <p:nvPr>
            <p:ph type="body"/>
          </p:nvPr>
        </p:nvSpPr>
        <p:spPr>
          <a:xfrm>
            <a:off x="6639120" y="3044520"/>
            <a:ext cx="292104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68"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269" name="PlaceHolder 2"/>
          <p:cNvSpPr>
            <a:spLocks noGrp="1"/>
          </p:cNvSpPr>
          <p:nvPr>
            <p:ph type="subTitle"/>
          </p:nvPr>
        </p:nvSpPr>
        <p:spPr>
          <a:xfrm>
            <a:off x="504000" y="1326600"/>
            <a:ext cx="9072000" cy="32886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70"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271" name="PlaceHolder 2"/>
          <p:cNvSpPr>
            <a:spLocks noGrp="1"/>
          </p:cNvSpPr>
          <p:nvPr>
            <p:ph type="body"/>
          </p:nvPr>
        </p:nvSpPr>
        <p:spPr>
          <a:xfrm>
            <a:off x="504000" y="1326600"/>
            <a:ext cx="9072000" cy="3288600"/>
          </a:xfrm>
          <a:prstGeom prst="rect">
            <a:avLst/>
          </a:prstGeom>
        </p:spPr>
        <p:txBody>
          <a:bodyPr lIns="0" rIns="0" tIns="0" bIns="0">
            <a:normAutofit/>
          </a:bodyPr>
          <a:p>
            <a:endParaRPr b="0" lang="en-US" sz="3200" spc="-1" strike="noStrike">
              <a:latin typeface="Arial"/>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72"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273" name="PlaceHolder 2"/>
          <p:cNvSpPr>
            <a:spLocks noGrp="1"/>
          </p:cNvSpPr>
          <p:nvPr>
            <p:ph type="body"/>
          </p:nvPr>
        </p:nvSpPr>
        <p:spPr>
          <a:xfrm>
            <a:off x="504000" y="1326600"/>
            <a:ext cx="4426920" cy="3288600"/>
          </a:xfrm>
          <a:prstGeom prst="rect">
            <a:avLst/>
          </a:prstGeom>
        </p:spPr>
        <p:txBody>
          <a:bodyPr lIns="0" rIns="0" tIns="0" bIns="0">
            <a:normAutofit/>
          </a:bodyPr>
          <a:p>
            <a:endParaRPr b="0" lang="en-US" sz="3200" spc="-1" strike="noStrike">
              <a:latin typeface="Arial"/>
            </a:endParaRPr>
          </a:p>
        </p:txBody>
      </p:sp>
      <p:sp>
        <p:nvSpPr>
          <p:cNvPr id="274" name="PlaceHolder 3"/>
          <p:cNvSpPr>
            <a:spLocks noGrp="1"/>
          </p:cNvSpPr>
          <p:nvPr>
            <p:ph type="body"/>
          </p:nvPr>
        </p:nvSpPr>
        <p:spPr>
          <a:xfrm>
            <a:off x="5152680" y="1326600"/>
            <a:ext cx="4426920" cy="3288600"/>
          </a:xfrm>
          <a:prstGeom prst="rect">
            <a:avLst/>
          </a:prstGeom>
        </p:spPr>
        <p:txBody>
          <a:bodyPr lIns="0" rIns="0" tIns="0" bIns="0">
            <a:normAutofit/>
          </a:bodyPr>
          <a:p>
            <a:endParaRPr b="0" lang="en-US" sz="3200" spc="-1" strike="noStrike">
              <a:latin typeface="Arial"/>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75"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20" name="PlaceHolder 2"/>
          <p:cNvSpPr>
            <a:spLocks noGrp="1"/>
          </p:cNvSpPr>
          <p:nvPr>
            <p:ph type="body"/>
          </p:nvPr>
        </p:nvSpPr>
        <p:spPr>
          <a:xfrm>
            <a:off x="504000" y="1326600"/>
            <a:ext cx="4426920" cy="1568520"/>
          </a:xfrm>
          <a:prstGeom prst="rect">
            <a:avLst/>
          </a:prstGeom>
        </p:spPr>
        <p:txBody>
          <a:bodyPr lIns="0" rIns="0" tIns="0" bIns="0">
            <a:normAutofit/>
          </a:bodyPr>
          <a:p>
            <a:endParaRPr b="0" lang="en-US" sz="3200" spc="-1" strike="noStrike">
              <a:latin typeface="Arial"/>
            </a:endParaRPr>
          </a:p>
        </p:txBody>
      </p:sp>
      <p:sp>
        <p:nvSpPr>
          <p:cNvPr id="21" name="PlaceHolder 3"/>
          <p:cNvSpPr>
            <a:spLocks noGrp="1"/>
          </p:cNvSpPr>
          <p:nvPr>
            <p:ph type="body"/>
          </p:nvPr>
        </p:nvSpPr>
        <p:spPr>
          <a:xfrm>
            <a:off x="5152680" y="1326600"/>
            <a:ext cx="4426920" cy="1568520"/>
          </a:xfrm>
          <a:prstGeom prst="rect">
            <a:avLst/>
          </a:prstGeom>
        </p:spPr>
        <p:txBody>
          <a:bodyPr lIns="0" rIns="0" tIns="0" bIns="0">
            <a:normAutofit/>
          </a:bodyPr>
          <a:p>
            <a:endParaRPr b="0" lang="en-US" sz="3200" spc="-1" strike="noStrike">
              <a:latin typeface="Arial"/>
            </a:endParaRPr>
          </a:p>
        </p:txBody>
      </p:sp>
      <p:sp>
        <p:nvSpPr>
          <p:cNvPr id="22" name="PlaceHolder 4"/>
          <p:cNvSpPr>
            <a:spLocks noGrp="1"/>
          </p:cNvSpPr>
          <p:nvPr>
            <p:ph type="body"/>
          </p:nvPr>
        </p:nvSpPr>
        <p:spPr>
          <a:xfrm>
            <a:off x="504000" y="3044520"/>
            <a:ext cx="907200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76" name="PlaceHolder 1"/>
          <p:cNvSpPr>
            <a:spLocks noGrp="1"/>
          </p:cNvSpPr>
          <p:nvPr>
            <p:ph type="subTitle"/>
          </p:nvPr>
        </p:nvSpPr>
        <p:spPr>
          <a:xfrm>
            <a:off x="504000" y="226080"/>
            <a:ext cx="9072000" cy="43884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77"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278" name="PlaceHolder 2"/>
          <p:cNvSpPr>
            <a:spLocks noGrp="1"/>
          </p:cNvSpPr>
          <p:nvPr>
            <p:ph type="body"/>
          </p:nvPr>
        </p:nvSpPr>
        <p:spPr>
          <a:xfrm>
            <a:off x="504000" y="1326600"/>
            <a:ext cx="4426920" cy="1568520"/>
          </a:xfrm>
          <a:prstGeom prst="rect">
            <a:avLst/>
          </a:prstGeom>
        </p:spPr>
        <p:txBody>
          <a:bodyPr lIns="0" rIns="0" tIns="0" bIns="0">
            <a:normAutofit/>
          </a:bodyPr>
          <a:p>
            <a:endParaRPr b="0" lang="en-US" sz="3200" spc="-1" strike="noStrike">
              <a:latin typeface="Arial"/>
            </a:endParaRPr>
          </a:p>
        </p:txBody>
      </p:sp>
      <p:sp>
        <p:nvSpPr>
          <p:cNvPr id="279" name="PlaceHolder 3"/>
          <p:cNvSpPr>
            <a:spLocks noGrp="1"/>
          </p:cNvSpPr>
          <p:nvPr>
            <p:ph type="body"/>
          </p:nvPr>
        </p:nvSpPr>
        <p:spPr>
          <a:xfrm>
            <a:off x="5152680" y="1326600"/>
            <a:ext cx="4426920" cy="3288600"/>
          </a:xfrm>
          <a:prstGeom prst="rect">
            <a:avLst/>
          </a:prstGeom>
        </p:spPr>
        <p:txBody>
          <a:bodyPr lIns="0" rIns="0" tIns="0" bIns="0">
            <a:normAutofit/>
          </a:bodyPr>
          <a:p>
            <a:endParaRPr b="0" lang="en-US" sz="3200" spc="-1" strike="noStrike">
              <a:latin typeface="Arial"/>
            </a:endParaRPr>
          </a:p>
        </p:txBody>
      </p:sp>
      <p:sp>
        <p:nvSpPr>
          <p:cNvPr id="280" name="PlaceHolder 4"/>
          <p:cNvSpPr>
            <a:spLocks noGrp="1"/>
          </p:cNvSpPr>
          <p:nvPr>
            <p:ph type="body"/>
          </p:nvPr>
        </p:nvSpPr>
        <p:spPr>
          <a:xfrm>
            <a:off x="504000" y="3044520"/>
            <a:ext cx="442692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81"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282" name="PlaceHolder 2"/>
          <p:cNvSpPr>
            <a:spLocks noGrp="1"/>
          </p:cNvSpPr>
          <p:nvPr>
            <p:ph type="body"/>
          </p:nvPr>
        </p:nvSpPr>
        <p:spPr>
          <a:xfrm>
            <a:off x="504000" y="1326600"/>
            <a:ext cx="4426920" cy="3288600"/>
          </a:xfrm>
          <a:prstGeom prst="rect">
            <a:avLst/>
          </a:prstGeom>
        </p:spPr>
        <p:txBody>
          <a:bodyPr lIns="0" rIns="0" tIns="0" bIns="0">
            <a:normAutofit/>
          </a:bodyPr>
          <a:p>
            <a:endParaRPr b="0" lang="en-US" sz="3200" spc="-1" strike="noStrike">
              <a:latin typeface="Arial"/>
            </a:endParaRPr>
          </a:p>
        </p:txBody>
      </p:sp>
      <p:sp>
        <p:nvSpPr>
          <p:cNvPr id="283" name="PlaceHolder 3"/>
          <p:cNvSpPr>
            <a:spLocks noGrp="1"/>
          </p:cNvSpPr>
          <p:nvPr>
            <p:ph type="body"/>
          </p:nvPr>
        </p:nvSpPr>
        <p:spPr>
          <a:xfrm>
            <a:off x="5152680" y="1326600"/>
            <a:ext cx="4426920" cy="1568520"/>
          </a:xfrm>
          <a:prstGeom prst="rect">
            <a:avLst/>
          </a:prstGeom>
        </p:spPr>
        <p:txBody>
          <a:bodyPr lIns="0" rIns="0" tIns="0" bIns="0">
            <a:normAutofit/>
          </a:bodyPr>
          <a:p>
            <a:endParaRPr b="0" lang="en-US" sz="3200" spc="-1" strike="noStrike">
              <a:latin typeface="Arial"/>
            </a:endParaRPr>
          </a:p>
        </p:txBody>
      </p:sp>
      <p:sp>
        <p:nvSpPr>
          <p:cNvPr id="284" name="PlaceHolder 4"/>
          <p:cNvSpPr>
            <a:spLocks noGrp="1"/>
          </p:cNvSpPr>
          <p:nvPr>
            <p:ph type="body"/>
          </p:nvPr>
        </p:nvSpPr>
        <p:spPr>
          <a:xfrm>
            <a:off x="5152680" y="3044520"/>
            <a:ext cx="442692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85"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286" name="PlaceHolder 2"/>
          <p:cNvSpPr>
            <a:spLocks noGrp="1"/>
          </p:cNvSpPr>
          <p:nvPr>
            <p:ph type="body"/>
          </p:nvPr>
        </p:nvSpPr>
        <p:spPr>
          <a:xfrm>
            <a:off x="504000" y="1326600"/>
            <a:ext cx="4426920" cy="1568520"/>
          </a:xfrm>
          <a:prstGeom prst="rect">
            <a:avLst/>
          </a:prstGeom>
        </p:spPr>
        <p:txBody>
          <a:bodyPr lIns="0" rIns="0" tIns="0" bIns="0">
            <a:normAutofit/>
          </a:bodyPr>
          <a:p>
            <a:endParaRPr b="0" lang="en-US" sz="3200" spc="-1" strike="noStrike">
              <a:latin typeface="Arial"/>
            </a:endParaRPr>
          </a:p>
        </p:txBody>
      </p:sp>
      <p:sp>
        <p:nvSpPr>
          <p:cNvPr id="287" name="PlaceHolder 3"/>
          <p:cNvSpPr>
            <a:spLocks noGrp="1"/>
          </p:cNvSpPr>
          <p:nvPr>
            <p:ph type="body"/>
          </p:nvPr>
        </p:nvSpPr>
        <p:spPr>
          <a:xfrm>
            <a:off x="5152680" y="1326600"/>
            <a:ext cx="4426920" cy="1568520"/>
          </a:xfrm>
          <a:prstGeom prst="rect">
            <a:avLst/>
          </a:prstGeom>
        </p:spPr>
        <p:txBody>
          <a:bodyPr lIns="0" rIns="0" tIns="0" bIns="0">
            <a:normAutofit/>
          </a:bodyPr>
          <a:p>
            <a:endParaRPr b="0" lang="en-US" sz="3200" spc="-1" strike="noStrike">
              <a:latin typeface="Arial"/>
            </a:endParaRPr>
          </a:p>
        </p:txBody>
      </p:sp>
      <p:sp>
        <p:nvSpPr>
          <p:cNvPr id="288" name="PlaceHolder 4"/>
          <p:cNvSpPr>
            <a:spLocks noGrp="1"/>
          </p:cNvSpPr>
          <p:nvPr>
            <p:ph type="body"/>
          </p:nvPr>
        </p:nvSpPr>
        <p:spPr>
          <a:xfrm>
            <a:off x="504000" y="3044520"/>
            <a:ext cx="907200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9"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290" name="PlaceHolder 2"/>
          <p:cNvSpPr>
            <a:spLocks noGrp="1"/>
          </p:cNvSpPr>
          <p:nvPr>
            <p:ph type="body"/>
          </p:nvPr>
        </p:nvSpPr>
        <p:spPr>
          <a:xfrm>
            <a:off x="504000" y="1326600"/>
            <a:ext cx="9072000" cy="1568520"/>
          </a:xfrm>
          <a:prstGeom prst="rect">
            <a:avLst/>
          </a:prstGeom>
        </p:spPr>
        <p:txBody>
          <a:bodyPr lIns="0" rIns="0" tIns="0" bIns="0">
            <a:normAutofit/>
          </a:bodyPr>
          <a:p>
            <a:endParaRPr b="0" lang="en-US" sz="3200" spc="-1" strike="noStrike">
              <a:latin typeface="Arial"/>
            </a:endParaRPr>
          </a:p>
        </p:txBody>
      </p:sp>
      <p:sp>
        <p:nvSpPr>
          <p:cNvPr id="291" name="PlaceHolder 3"/>
          <p:cNvSpPr>
            <a:spLocks noGrp="1"/>
          </p:cNvSpPr>
          <p:nvPr>
            <p:ph type="body"/>
          </p:nvPr>
        </p:nvSpPr>
        <p:spPr>
          <a:xfrm>
            <a:off x="504000" y="3044520"/>
            <a:ext cx="907200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2"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293" name="PlaceHolder 2"/>
          <p:cNvSpPr>
            <a:spLocks noGrp="1"/>
          </p:cNvSpPr>
          <p:nvPr>
            <p:ph type="body"/>
          </p:nvPr>
        </p:nvSpPr>
        <p:spPr>
          <a:xfrm>
            <a:off x="504000" y="1326600"/>
            <a:ext cx="4426920" cy="1568520"/>
          </a:xfrm>
          <a:prstGeom prst="rect">
            <a:avLst/>
          </a:prstGeom>
        </p:spPr>
        <p:txBody>
          <a:bodyPr lIns="0" rIns="0" tIns="0" bIns="0">
            <a:normAutofit/>
          </a:bodyPr>
          <a:p>
            <a:endParaRPr b="0" lang="en-US" sz="3200" spc="-1" strike="noStrike">
              <a:latin typeface="Arial"/>
            </a:endParaRPr>
          </a:p>
        </p:txBody>
      </p:sp>
      <p:sp>
        <p:nvSpPr>
          <p:cNvPr id="294" name="PlaceHolder 3"/>
          <p:cNvSpPr>
            <a:spLocks noGrp="1"/>
          </p:cNvSpPr>
          <p:nvPr>
            <p:ph type="body"/>
          </p:nvPr>
        </p:nvSpPr>
        <p:spPr>
          <a:xfrm>
            <a:off x="5152680" y="1326600"/>
            <a:ext cx="4426920" cy="1568520"/>
          </a:xfrm>
          <a:prstGeom prst="rect">
            <a:avLst/>
          </a:prstGeom>
        </p:spPr>
        <p:txBody>
          <a:bodyPr lIns="0" rIns="0" tIns="0" bIns="0">
            <a:normAutofit/>
          </a:bodyPr>
          <a:p>
            <a:endParaRPr b="0" lang="en-US" sz="3200" spc="-1" strike="noStrike">
              <a:latin typeface="Arial"/>
            </a:endParaRPr>
          </a:p>
        </p:txBody>
      </p:sp>
      <p:sp>
        <p:nvSpPr>
          <p:cNvPr id="295" name="PlaceHolder 4"/>
          <p:cNvSpPr>
            <a:spLocks noGrp="1"/>
          </p:cNvSpPr>
          <p:nvPr>
            <p:ph type="body"/>
          </p:nvPr>
        </p:nvSpPr>
        <p:spPr>
          <a:xfrm>
            <a:off x="504000" y="3044520"/>
            <a:ext cx="4426920" cy="1568520"/>
          </a:xfrm>
          <a:prstGeom prst="rect">
            <a:avLst/>
          </a:prstGeom>
        </p:spPr>
        <p:txBody>
          <a:bodyPr lIns="0" rIns="0" tIns="0" bIns="0">
            <a:normAutofit/>
          </a:bodyPr>
          <a:p>
            <a:endParaRPr b="0" lang="en-US" sz="3200" spc="-1" strike="noStrike">
              <a:latin typeface="Arial"/>
            </a:endParaRPr>
          </a:p>
        </p:txBody>
      </p:sp>
      <p:sp>
        <p:nvSpPr>
          <p:cNvPr id="296" name="PlaceHolder 5"/>
          <p:cNvSpPr>
            <a:spLocks noGrp="1"/>
          </p:cNvSpPr>
          <p:nvPr>
            <p:ph type="body"/>
          </p:nvPr>
        </p:nvSpPr>
        <p:spPr>
          <a:xfrm>
            <a:off x="5152680" y="3044520"/>
            <a:ext cx="442692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97"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298" name="PlaceHolder 2"/>
          <p:cNvSpPr>
            <a:spLocks noGrp="1"/>
          </p:cNvSpPr>
          <p:nvPr>
            <p:ph type="body"/>
          </p:nvPr>
        </p:nvSpPr>
        <p:spPr>
          <a:xfrm>
            <a:off x="504000" y="1326600"/>
            <a:ext cx="2921040" cy="1568520"/>
          </a:xfrm>
          <a:prstGeom prst="rect">
            <a:avLst/>
          </a:prstGeom>
        </p:spPr>
        <p:txBody>
          <a:bodyPr lIns="0" rIns="0" tIns="0" bIns="0">
            <a:normAutofit/>
          </a:bodyPr>
          <a:p>
            <a:endParaRPr b="0" lang="en-US" sz="3200" spc="-1" strike="noStrike">
              <a:latin typeface="Arial"/>
            </a:endParaRPr>
          </a:p>
        </p:txBody>
      </p:sp>
      <p:sp>
        <p:nvSpPr>
          <p:cNvPr id="299" name="PlaceHolder 3"/>
          <p:cNvSpPr>
            <a:spLocks noGrp="1"/>
          </p:cNvSpPr>
          <p:nvPr>
            <p:ph type="body"/>
          </p:nvPr>
        </p:nvSpPr>
        <p:spPr>
          <a:xfrm>
            <a:off x="3571560" y="1326600"/>
            <a:ext cx="2921040" cy="1568520"/>
          </a:xfrm>
          <a:prstGeom prst="rect">
            <a:avLst/>
          </a:prstGeom>
        </p:spPr>
        <p:txBody>
          <a:bodyPr lIns="0" rIns="0" tIns="0" bIns="0">
            <a:normAutofit/>
          </a:bodyPr>
          <a:p>
            <a:endParaRPr b="0" lang="en-US" sz="3200" spc="-1" strike="noStrike">
              <a:latin typeface="Arial"/>
            </a:endParaRPr>
          </a:p>
        </p:txBody>
      </p:sp>
      <p:sp>
        <p:nvSpPr>
          <p:cNvPr id="300" name="PlaceHolder 4"/>
          <p:cNvSpPr>
            <a:spLocks noGrp="1"/>
          </p:cNvSpPr>
          <p:nvPr>
            <p:ph type="body"/>
          </p:nvPr>
        </p:nvSpPr>
        <p:spPr>
          <a:xfrm>
            <a:off x="6639120" y="1326600"/>
            <a:ext cx="2921040" cy="1568520"/>
          </a:xfrm>
          <a:prstGeom prst="rect">
            <a:avLst/>
          </a:prstGeom>
        </p:spPr>
        <p:txBody>
          <a:bodyPr lIns="0" rIns="0" tIns="0" bIns="0">
            <a:normAutofit/>
          </a:bodyPr>
          <a:p>
            <a:endParaRPr b="0" lang="en-US" sz="3200" spc="-1" strike="noStrike">
              <a:latin typeface="Arial"/>
            </a:endParaRPr>
          </a:p>
        </p:txBody>
      </p:sp>
      <p:sp>
        <p:nvSpPr>
          <p:cNvPr id="301" name="PlaceHolder 5"/>
          <p:cNvSpPr>
            <a:spLocks noGrp="1"/>
          </p:cNvSpPr>
          <p:nvPr>
            <p:ph type="body"/>
          </p:nvPr>
        </p:nvSpPr>
        <p:spPr>
          <a:xfrm>
            <a:off x="504000" y="3044520"/>
            <a:ext cx="2921040" cy="1568520"/>
          </a:xfrm>
          <a:prstGeom prst="rect">
            <a:avLst/>
          </a:prstGeom>
        </p:spPr>
        <p:txBody>
          <a:bodyPr lIns="0" rIns="0" tIns="0" bIns="0">
            <a:normAutofit/>
          </a:bodyPr>
          <a:p>
            <a:endParaRPr b="0" lang="en-US" sz="3200" spc="-1" strike="noStrike">
              <a:latin typeface="Arial"/>
            </a:endParaRPr>
          </a:p>
        </p:txBody>
      </p:sp>
      <p:sp>
        <p:nvSpPr>
          <p:cNvPr id="302" name="PlaceHolder 6"/>
          <p:cNvSpPr>
            <a:spLocks noGrp="1"/>
          </p:cNvSpPr>
          <p:nvPr>
            <p:ph type="body"/>
          </p:nvPr>
        </p:nvSpPr>
        <p:spPr>
          <a:xfrm>
            <a:off x="3571560" y="3044520"/>
            <a:ext cx="2921040" cy="1568520"/>
          </a:xfrm>
          <a:prstGeom prst="rect">
            <a:avLst/>
          </a:prstGeom>
        </p:spPr>
        <p:txBody>
          <a:bodyPr lIns="0" rIns="0" tIns="0" bIns="0">
            <a:normAutofit/>
          </a:bodyPr>
          <a:p>
            <a:endParaRPr b="0" lang="en-US" sz="3200" spc="-1" strike="noStrike">
              <a:latin typeface="Arial"/>
            </a:endParaRPr>
          </a:p>
        </p:txBody>
      </p:sp>
      <p:sp>
        <p:nvSpPr>
          <p:cNvPr id="303" name="PlaceHolder 7"/>
          <p:cNvSpPr>
            <a:spLocks noGrp="1"/>
          </p:cNvSpPr>
          <p:nvPr>
            <p:ph type="body"/>
          </p:nvPr>
        </p:nvSpPr>
        <p:spPr>
          <a:xfrm>
            <a:off x="6639120" y="3044520"/>
            <a:ext cx="292104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06"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307" name="PlaceHolder 2"/>
          <p:cNvSpPr>
            <a:spLocks noGrp="1"/>
          </p:cNvSpPr>
          <p:nvPr>
            <p:ph type="subTitle"/>
          </p:nvPr>
        </p:nvSpPr>
        <p:spPr>
          <a:xfrm>
            <a:off x="504000" y="1326600"/>
            <a:ext cx="9072000" cy="32886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08"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309" name="PlaceHolder 2"/>
          <p:cNvSpPr>
            <a:spLocks noGrp="1"/>
          </p:cNvSpPr>
          <p:nvPr>
            <p:ph type="body"/>
          </p:nvPr>
        </p:nvSpPr>
        <p:spPr>
          <a:xfrm>
            <a:off x="504000" y="1326600"/>
            <a:ext cx="9072000" cy="328860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9.xml"/><Relationship Id="rId3" Type="http://schemas.openxmlformats.org/officeDocument/2006/relationships/slideLayout" Target="../slideLayouts/slideLayout110.xml"/><Relationship Id="rId4" Type="http://schemas.openxmlformats.org/officeDocument/2006/relationships/slideLayout" Target="../slideLayouts/slideLayout111.xml"/><Relationship Id="rId5" Type="http://schemas.openxmlformats.org/officeDocument/2006/relationships/slideLayout" Target="../slideLayouts/slideLayout112.xml"/><Relationship Id="rId6" Type="http://schemas.openxmlformats.org/officeDocument/2006/relationships/slideLayout" Target="../slideLayouts/slideLayout113.xml"/><Relationship Id="rId7" Type="http://schemas.openxmlformats.org/officeDocument/2006/relationships/slideLayout" Target="../slideLayouts/slideLayout114.xml"/><Relationship Id="rId8" Type="http://schemas.openxmlformats.org/officeDocument/2006/relationships/slideLayout" Target="../slideLayouts/slideLayout115.xml"/><Relationship Id="rId9" Type="http://schemas.openxmlformats.org/officeDocument/2006/relationships/slideLayout" Target="../slideLayouts/slideLayout116.xml"/><Relationship Id="rId10" Type="http://schemas.openxmlformats.org/officeDocument/2006/relationships/slideLayout" Target="../slideLayouts/slideLayout117.xml"/><Relationship Id="rId11" Type="http://schemas.openxmlformats.org/officeDocument/2006/relationships/slideLayout" Target="../slideLayouts/slideLayout118.xml"/><Relationship Id="rId12" Type="http://schemas.openxmlformats.org/officeDocument/2006/relationships/slideLayout" Target="../slideLayouts/slideLayout119.xml"/><Relationship Id="rId13" Type="http://schemas.openxmlformats.org/officeDocument/2006/relationships/slideLayout" Target="../slideLayouts/slideLayout12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21.xml"/><Relationship Id="rId3" Type="http://schemas.openxmlformats.org/officeDocument/2006/relationships/slideLayout" Target="../slideLayouts/slideLayout122.xml"/><Relationship Id="rId4" Type="http://schemas.openxmlformats.org/officeDocument/2006/relationships/slideLayout" Target="../slideLayouts/slideLayout123.xml"/><Relationship Id="rId5" Type="http://schemas.openxmlformats.org/officeDocument/2006/relationships/slideLayout" Target="../slideLayouts/slideLayout124.xml"/><Relationship Id="rId6" Type="http://schemas.openxmlformats.org/officeDocument/2006/relationships/slideLayout" Target="../slideLayouts/slideLayout125.xml"/><Relationship Id="rId7" Type="http://schemas.openxmlformats.org/officeDocument/2006/relationships/slideLayout" Target="../slideLayouts/slideLayout126.xml"/><Relationship Id="rId8" Type="http://schemas.openxmlformats.org/officeDocument/2006/relationships/slideLayout" Target="../slideLayouts/slideLayout127.xml"/><Relationship Id="rId9" Type="http://schemas.openxmlformats.org/officeDocument/2006/relationships/slideLayout" Target="../slideLayouts/slideLayout128.xml"/><Relationship Id="rId10" Type="http://schemas.openxmlformats.org/officeDocument/2006/relationships/slideLayout" Target="../slideLayouts/slideLayout129.xml"/><Relationship Id="rId11" Type="http://schemas.openxmlformats.org/officeDocument/2006/relationships/slideLayout" Target="../slideLayouts/slideLayout130.xml"/><Relationship Id="rId12" Type="http://schemas.openxmlformats.org/officeDocument/2006/relationships/slideLayout" Target="../slideLayouts/slideLayout131.xml"/><Relationship Id="rId13" Type="http://schemas.openxmlformats.org/officeDocument/2006/relationships/slideLayout" Target="../slideLayouts/slideLayout132.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slideLayout" Target="../slideLayouts/slideLayout133.xml"/><Relationship Id="rId3" Type="http://schemas.openxmlformats.org/officeDocument/2006/relationships/slideLayout" Target="../slideLayouts/slideLayout134.xml"/><Relationship Id="rId4" Type="http://schemas.openxmlformats.org/officeDocument/2006/relationships/slideLayout" Target="../slideLayouts/slideLayout135.xml"/><Relationship Id="rId5" Type="http://schemas.openxmlformats.org/officeDocument/2006/relationships/slideLayout" Target="../slideLayouts/slideLayout136.xml"/><Relationship Id="rId6" Type="http://schemas.openxmlformats.org/officeDocument/2006/relationships/slideLayout" Target="../slideLayouts/slideLayout137.xml"/><Relationship Id="rId7" Type="http://schemas.openxmlformats.org/officeDocument/2006/relationships/slideLayout" Target="../slideLayouts/slideLayout138.xml"/><Relationship Id="rId8" Type="http://schemas.openxmlformats.org/officeDocument/2006/relationships/slideLayout" Target="../slideLayouts/slideLayout139.xml"/><Relationship Id="rId9" Type="http://schemas.openxmlformats.org/officeDocument/2006/relationships/slideLayout" Target="../slideLayouts/slideLayout140.xml"/><Relationship Id="rId10" Type="http://schemas.openxmlformats.org/officeDocument/2006/relationships/slideLayout" Target="../slideLayouts/slideLayout141.xml"/><Relationship Id="rId11" Type="http://schemas.openxmlformats.org/officeDocument/2006/relationships/slideLayout" Target="../slideLayouts/slideLayout142.xml"/><Relationship Id="rId12" Type="http://schemas.openxmlformats.org/officeDocument/2006/relationships/slideLayout" Target="../slideLayouts/slideLayout143.xml"/><Relationship Id="rId13" Type="http://schemas.openxmlformats.org/officeDocument/2006/relationships/slideLayout" Target="../slideLayouts/slideLayout144.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5.xml"/><Relationship Id="rId3" Type="http://schemas.openxmlformats.org/officeDocument/2006/relationships/slideLayout" Target="../slideLayouts/slideLayout86.xml"/><Relationship Id="rId4" Type="http://schemas.openxmlformats.org/officeDocument/2006/relationships/slideLayout" Target="../slideLayouts/slideLayout87.xml"/><Relationship Id="rId5" Type="http://schemas.openxmlformats.org/officeDocument/2006/relationships/slideLayout" Target="../slideLayouts/slideLayout88.xml"/><Relationship Id="rId6" Type="http://schemas.openxmlformats.org/officeDocument/2006/relationships/slideLayout" Target="../slideLayouts/slideLayout89.xml"/><Relationship Id="rId7" Type="http://schemas.openxmlformats.org/officeDocument/2006/relationships/slideLayout" Target="../slideLayouts/slideLayout90.xml"/><Relationship Id="rId8" Type="http://schemas.openxmlformats.org/officeDocument/2006/relationships/slideLayout" Target="../slideLayouts/slideLayout91.xml"/><Relationship Id="rId9" Type="http://schemas.openxmlformats.org/officeDocument/2006/relationships/slideLayout" Target="../slideLayouts/slideLayout92.xml"/><Relationship Id="rId10" Type="http://schemas.openxmlformats.org/officeDocument/2006/relationships/slideLayout" Target="../slideLayouts/slideLayout93.xml"/><Relationship Id="rId11" Type="http://schemas.openxmlformats.org/officeDocument/2006/relationships/slideLayout" Target="../slideLayouts/slideLayout94.xml"/><Relationship Id="rId12" Type="http://schemas.openxmlformats.org/officeDocument/2006/relationships/slideLayout" Target="../slideLayouts/slideLayout95.xml"/><Relationship Id="rId13"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7.xml"/><Relationship Id="rId3" Type="http://schemas.openxmlformats.org/officeDocument/2006/relationships/slideLayout" Target="../slideLayouts/slideLayout98.xml"/><Relationship Id="rId4" Type="http://schemas.openxmlformats.org/officeDocument/2006/relationships/slideLayout" Target="../slideLayouts/slideLayout99.xml"/><Relationship Id="rId5" Type="http://schemas.openxmlformats.org/officeDocument/2006/relationships/slideLayout" Target="../slideLayouts/slideLayout100.xml"/><Relationship Id="rId6" Type="http://schemas.openxmlformats.org/officeDocument/2006/relationships/slideLayout" Target="../slideLayouts/slideLayout101.xml"/><Relationship Id="rId7" Type="http://schemas.openxmlformats.org/officeDocument/2006/relationships/slideLayout" Target="../slideLayouts/slideLayout102.xml"/><Relationship Id="rId8" Type="http://schemas.openxmlformats.org/officeDocument/2006/relationships/slideLayout" Target="../slideLayouts/slideLayout103.xml"/><Relationship Id="rId9" Type="http://schemas.openxmlformats.org/officeDocument/2006/relationships/slideLayout" Target="../slideLayouts/slideLayout104.xml"/><Relationship Id="rId10" Type="http://schemas.openxmlformats.org/officeDocument/2006/relationships/slideLayout" Target="../slideLayouts/slideLayout105.xml"/><Relationship Id="rId11" Type="http://schemas.openxmlformats.org/officeDocument/2006/relationships/slideLayout" Target="../slideLayouts/slideLayout106.xml"/><Relationship Id="rId12" Type="http://schemas.openxmlformats.org/officeDocument/2006/relationships/slideLayout" Target="../slideLayouts/slideLayout107.xml"/><Relationship Id="rId13"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226080"/>
            <a:ext cx="9072000" cy="946440"/>
          </a:xfrm>
          <a:prstGeom prst="rect">
            <a:avLst/>
          </a:prstGeom>
        </p:spPr>
        <p:txBody>
          <a:bodyPr lIns="0" rIns="0" tIns="0" bIns="0" anchor="ctr">
            <a:noAutofit/>
          </a:bodyPr>
          <a:p>
            <a:pPr algn="ctr"/>
            <a:r>
              <a:rPr b="0" lang="en-US" sz="4400" spc="-1" strike="noStrike">
                <a:latin typeface="Arial"/>
              </a:rPr>
              <a:t>Clic</a:t>
            </a:r>
            <a:r>
              <a:rPr b="0" lang="en-US" sz="4400" spc="-1" strike="noStrike">
                <a:latin typeface="Arial"/>
              </a:rPr>
              <a:t>k to </a:t>
            </a:r>
            <a:r>
              <a:rPr b="0" lang="en-US" sz="4400" spc="-1" strike="noStrike">
                <a:latin typeface="Arial"/>
              </a:rPr>
              <a:t>edit </a:t>
            </a:r>
            <a:r>
              <a:rPr b="0" lang="en-US" sz="4400" spc="-1" strike="noStrike">
                <a:latin typeface="Arial"/>
              </a:rPr>
              <a:t>the </a:t>
            </a:r>
            <a:r>
              <a:rPr b="0" lang="en-US" sz="4400" spc="-1" strike="noStrike">
                <a:latin typeface="Arial"/>
              </a:rPr>
              <a:t>title </a:t>
            </a:r>
            <a:r>
              <a:rPr b="0" lang="en-US" sz="4400" spc="-1" strike="noStrike">
                <a:latin typeface="Arial"/>
              </a:rPr>
              <a:t>text </a:t>
            </a:r>
            <a:r>
              <a:rPr b="0" lang="en-US" sz="4400" spc="-1" strike="noStrike">
                <a:latin typeface="Arial"/>
              </a:rPr>
              <a:t>form</a:t>
            </a:r>
            <a:r>
              <a:rPr b="0" lang="en-US" sz="4400" spc="-1" strike="noStrike">
                <a:latin typeface="Arial"/>
              </a:rPr>
              <a:t>at</a:t>
            </a:r>
            <a:endParaRPr b="0" lang="en-US" sz="4400" spc="-1" strike="noStrike">
              <a:latin typeface="Arial"/>
            </a:endParaRPr>
          </a:p>
        </p:txBody>
      </p:sp>
      <p:sp>
        <p:nvSpPr>
          <p:cNvPr id="1" name="PlaceHolder 2"/>
          <p:cNvSpPr>
            <a:spLocks noGrp="1"/>
          </p:cNvSpPr>
          <p:nvPr>
            <p:ph type="body"/>
          </p:nvPr>
        </p:nvSpPr>
        <p:spPr>
          <a:xfrm>
            <a:off x="504000" y="1326600"/>
            <a:ext cx="9072000" cy="32886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2" name="PlaceHolder 1"/>
          <p:cNvSpPr>
            <a:spLocks noGrp="1"/>
          </p:cNvSpPr>
          <p:nvPr>
            <p:ph type="title"/>
          </p:nvPr>
        </p:nvSpPr>
        <p:spPr>
          <a:xfrm>
            <a:off x="504000" y="226080"/>
            <a:ext cx="9072000" cy="94644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343" name="PlaceHolder 2"/>
          <p:cNvSpPr>
            <a:spLocks noGrp="1"/>
          </p:cNvSpPr>
          <p:nvPr>
            <p:ph type="body"/>
          </p:nvPr>
        </p:nvSpPr>
        <p:spPr>
          <a:xfrm>
            <a:off x="504000" y="1326600"/>
            <a:ext cx="9072000" cy="32886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0" name="PlaceHolder 1"/>
          <p:cNvSpPr>
            <a:spLocks noGrp="1"/>
          </p:cNvSpPr>
          <p:nvPr>
            <p:ph type="title"/>
          </p:nvPr>
        </p:nvSpPr>
        <p:spPr>
          <a:xfrm>
            <a:off x="504000" y="226080"/>
            <a:ext cx="9072000" cy="94644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381" name="PlaceHolder 2"/>
          <p:cNvSpPr>
            <a:spLocks noGrp="1"/>
          </p:cNvSpPr>
          <p:nvPr>
            <p:ph type="body"/>
          </p:nvPr>
        </p:nvSpPr>
        <p:spPr>
          <a:xfrm>
            <a:off x="504000" y="1326600"/>
            <a:ext cx="9072000" cy="32886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8" name="PlaceHolder 1"/>
          <p:cNvSpPr>
            <a:spLocks noGrp="1"/>
          </p:cNvSpPr>
          <p:nvPr>
            <p:ph type="title"/>
          </p:nvPr>
        </p:nvSpPr>
        <p:spPr>
          <a:xfrm>
            <a:off x="504000" y="226080"/>
            <a:ext cx="9072000" cy="94644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419" name="PlaceHolder 2"/>
          <p:cNvSpPr>
            <a:spLocks noGrp="1"/>
          </p:cNvSpPr>
          <p:nvPr>
            <p:ph type="body"/>
          </p:nvPr>
        </p:nvSpPr>
        <p:spPr>
          <a:xfrm>
            <a:off x="504000" y="1326600"/>
            <a:ext cx="9072000" cy="32886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PlaceHolder 1"/>
          <p:cNvSpPr>
            <a:spLocks noGrp="1"/>
          </p:cNvSpPr>
          <p:nvPr>
            <p:ph type="title"/>
          </p:nvPr>
        </p:nvSpPr>
        <p:spPr>
          <a:xfrm>
            <a:off x="504000" y="226080"/>
            <a:ext cx="9072000" cy="946440"/>
          </a:xfrm>
          <a:prstGeom prst="rect">
            <a:avLst/>
          </a:prstGeom>
        </p:spPr>
        <p:txBody>
          <a:bodyPr lIns="0" rIns="0" tIns="0" bIns="0" anchor="ctr">
            <a:noAutofit/>
          </a:bodyPr>
          <a:p>
            <a:pPr algn="ctr"/>
            <a:r>
              <a:rPr b="0" lang="en-US" sz="4400" spc="-1" strike="noStrike">
                <a:latin typeface="Arial"/>
              </a:rPr>
              <a:t>Clic</a:t>
            </a:r>
            <a:r>
              <a:rPr b="0" lang="en-US" sz="4400" spc="-1" strike="noStrike">
                <a:latin typeface="Arial"/>
              </a:rPr>
              <a:t>k to </a:t>
            </a:r>
            <a:r>
              <a:rPr b="0" lang="en-US" sz="4400" spc="-1" strike="noStrike">
                <a:latin typeface="Arial"/>
              </a:rPr>
              <a:t>edit </a:t>
            </a:r>
            <a:r>
              <a:rPr b="0" lang="en-US" sz="4400" spc="-1" strike="noStrike">
                <a:latin typeface="Arial"/>
              </a:rPr>
              <a:t>the </a:t>
            </a:r>
            <a:r>
              <a:rPr b="0" lang="en-US" sz="4400" spc="-1" strike="noStrike">
                <a:latin typeface="Arial"/>
              </a:rPr>
              <a:t>title </a:t>
            </a:r>
            <a:r>
              <a:rPr b="0" lang="en-US" sz="4400" spc="-1" strike="noStrike">
                <a:latin typeface="Arial"/>
              </a:rPr>
              <a:t>text </a:t>
            </a:r>
            <a:r>
              <a:rPr b="0" lang="en-US" sz="4400" spc="-1" strike="noStrike">
                <a:latin typeface="Arial"/>
              </a:rPr>
              <a:t>form</a:t>
            </a:r>
            <a:r>
              <a:rPr b="0" lang="en-US" sz="4400" spc="-1" strike="noStrike">
                <a:latin typeface="Arial"/>
              </a:rPr>
              <a:t>at</a:t>
            </a:r>
            <a:endParaRPr b="0" lang="en-US" sz="4400" spc="-1" strike="noStrike">
              <a:latin typeface="Arial"/>
            </a:endParaRPr>
          </a:p>
        </p:txBody>
      </p:sp>
      <p:sp>
        <p:nvSpPr>
          <p:cNvPr id="39" name="PlaceHolder 2"/>
          <p:cNvSpPr>
            <a:spLocks noGrp="1"/>
          </p:cNvSpPr>
          <p:nvPr>
            <p:ph type="body"/>
          </p:nvPr>
        </p:nvSpPr>
        <p:spPr>
          <a:xfrm>
            <a:off x="504000" y="1326600"/>
            <a:ext cx="9072000" cy="32886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PlaceHolder 1"/>
          <p:cNvSpPr>
            <a:spLocks noGrp="1"/>
          </p:cNvSpPr>
          <p:nvPr>
            <p:ph type="title"/>
          </p:nvPr>
        </p:nvSpPr>
        <p:spPr>
          <a:xfrm>
            <a:off x="504000" y="226080"/>
            <a:ext cx="9072000" cy="946440"/>
          </a:xfrm>
          <a:prstGeom prst="rect">
            <a:avLst/>
          </a:prstGeom>
        </p:spPr>
        <p:txBody>
          <a:bodyPr lIns="0" rIns="0" tIns="0" bIns="0" anchor="ctr">
            <a:noAutofit/>
          </a:bodyPr>
          <a:p>
            <a:pPr algn="ctr"/>
            <a:r>
              <a:rPr b="0" lang="en-US" sz="4400" spc="-1" strike="noStrike">
                <a:latin typeface="Arial"/>
              </a:rPr>
              <a:t>Cl</a:t>
            </a:r>
            <a:r>
              <a:rPr b="0" lang="en-US" sz="4400" spc="-1" strike="noStrike">
                <a:latin typeface="Arial"/>
              </a:rPr>
              <a:t>ic</a:t>
            </a:r>
            <a:r>
              <a:rPr b="0" lang="en-US" sz="4400" spc="-1" strike="noStrike">
                <a:latin typeface="Arial"/>
              </a:rPr>
              <a:t>k </a:t>
            </a:r>
            <a:r>
              <a:rPr b="0" lang="en-US" sz="4400" spc="-1" strike="noStrike">
                <a:latin typeface="Arial"/>
              </a:rPr>
              <a:t>to </a:t>
            </a:r>
            <a:r>
              <a:rPr b="0" lang="en-US" sz="4400" spc="-1" strike="noStrike">
                <a:latin typeface="Arial"/>
              </a:rPr>
              <a:t>ed</a:t>
            </a:r>
            <a:r>
              <a:rPr b="0" lang="en-US" sz="4400" spc="-1" strike="noStrike">
                <a:latin typeface="Arial"/>
              </a:rPr>
              <a:t>it </a:t>
            </a:r>
            <a:r>
              <a:rPr b="0" lang="en-US" sz="4400" spc="-1" strike="noStrike">
                <a:latin typeface="Arial"/>
              </a:rPr>
              <a:t>th</a:t>
            </a:r>
            <a:r>
              <a:rPr b="0" lang="en-US" sz="4400" spc="-1" strike="noStrike">
                <a:latin typeface="Arial"/>
              </a:rPr>
              <a:t>e </a:t>
            </a:r>
            <a:r>
              <a:rPr b="0" lang="en-US" sz="4400" spc="-1" strike="noStrike">
                <a:latin typeface="Arial"/>
              </a:rPr>
              <a:t>titl</a:t>
            </a:r>
            <a:r>
              <a:rPr b="0" lang="en-US" sz="4400" spc="-1" strike="noStrike">
                <a:latin typeface="Arial"/>
              </a:rPr>
              <a:t>e </a:t>
            </a:r>
            <a:r>
              <a:rPr b="0" lang="en-US" sz="4400" spc="-1" strike="noStrike">
                <a:latin typeface="Arial"/>
              </a:rPr>
              <a:t>te</a:t>
            </a:r>
            <a:r>
              <a:rPr b="0" lang="en-US" sz="4400" spc="-1" strike="noStrike">
                <a:latin typeface="Arial"/>
              </a:rPr>
              <a:t>xt </a:t>
            </a:r>
            <a:r>
              <a:rPr b="0" lang="en-US" sz="4400" spc="-1" strike="noStrike">
                <a:latin typeface="Arial"/>
              </a:rPr>
              <a:t>fo</a:t>
            </a:r>
            <a:r>
              <a:rPr b="0" lang="en-US" sz="4400" spc="-1" strike="noStrike">
                <a:latin typeface="Arial"/>
              </a:rPr>
              <a:t>r</a:t>
            </a:r>
            <a:r>
              <a:rPr b="0" lang="en-US" sz="4400" spc="-1" strike="noStrike">
                <a:latin typeface="Arial"/>
              </a:rPr>
              <a:t>m</a:t>
            </a:r>
            <a:r>
              <a:rPr b="0" lang="en-US" sz="4400" spc="-1" strike="noStrike">
                <a:latin typeface="Arial"/>
              </a:rPr>
              <a:t>at</a:t>
            </a:r>
            <a:endParaRPr b="0" lang="en-US" sz="4400" spc="-1" strike="noStrike">
              <a:latin typeface="Arial"/>
            </a:endParaRPr>
          </a:p>
        </p:txBody>
      </p:sp>
      <p:sp>
        <p:nvSpPr>
          <p:cNvPr id="77" name="PlaceHolder 2"/>
          <p:cNvSpPr>
            <a:spLocks noGrp="1"/>
          </p:cNvSpPr>
          <p:nvPr>
            <p:ph type="body"/>
          </p:nvPr>
        </p:nvSpPr>
        <p:spPr>
          <a:xfrm>
            <a:off x="504000" y="1326600"/>
            <a:ext cx="9072000" cy="32886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PlaceHolder 1"/>
          <p:cNvSpPr>
            <a:spLocks noGrp="1"/>
          </p:cNvSpPr>
          <p:nvPr>
            <p:ph type="title"/>
          </p:nvPr>
        </p:nvSpPr>
        <p:spPr>
          <a:xfrm>
            <a:off x="504000" y="226080"/>
            <a:ext cx="9072000" cy="94644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115" name="PlaceHolder 2"/>
          <p:cNvSpPr>
            <a:spLocks noGrp="1"/>
          </p:cNvSpPr>
          <p:nvPr>
            <p:ph type="body"/>
          </p:nvPr>
        </p:nvSpPr>
        <p:spPr>
          <a:xfrm>
            <a:off x="504000" y="1326600"/>
            <a:ext cx="9072000" cy="32886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PlaceHolder 1"/>
          <p:cNvSpPr>
            <a:spLocks noGrp="1"/>
          </p:cNvSpPr>
          <p:nvPr>
            <p:ph type="title"/>
          </p:nvPr>
        </p:nvSpPr>
        <p:spPr>
          <a:xfrm>
            <a:off x="504000" y="226080"/>
            <a:ext cx="9072000" cy="94644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153" name="PlaceHolder 2"/>
          <p:cNvSpPr>
            <a:spLocks noGrp="1"/>
          </p:cNvSpPr>
          <p:nvPr>
            <p:ph type="body"/>
          </p:nvPr>
        </p:nvSpPr>
        <p:spPr>
          <a:xfrm>
            <a:off x="504000" y="1326600"/>
            <a:ext cx="9072000" cy="32886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PlaceHolder 1"/>
          <p:cNvSpPr>
            <a:spLocks noGrp="1"/>
          </p:cNvSpPr>
          <p:nvPr>
            <p:ph type="title"/>
          </p:nvPr>
        </p:nvSpPr>
        <p:spPr>
          <a:xfrm>
            <a:off x="504000" y="226080"/>
            <a:ext cx="9072000" cy="94644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191" name="PlaceHolder 2"/>
          <p:cNvSpPr>
            <a:spLocks noGrp="1"/>
          </p:cNvSpPr>
          <p:nvPr>
            <p:ph type="body"/>
          </p:nvPr>
        </p:nvSpPr>
        <p:spPr>
          <a:xfrm>
            <a:off x="504000" y="1326600"/>
            <a:ext cx="9072000" cy="32886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PlaceHolder 1"/>
          <p:cNvSpPr>
            <a:spLocks noGrp="1"/>
          </p:cNvSpPr>
          <p:nvPr>
            <p:ph type="title"/>
          </p:nvPr>
        </p:nvSpPr>
        <p:spPr>
          <a:xfrm>
            <a:off x="504000" y="226080"/>
            <a:ext cx="9072000" cy="94644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229" name="PlaceHolder 2"/>
          <p:cNvSpPr>
            <a:spLocks noGrp="1"/>
          </p:cNvSpPr>
          <p:nvPr>
            <p:ph type="body"/>
          </p:nvPr>
        </p:nvSpPr>
        <p:spPr>
          <a:xfrm>
            <a:off x="504000" y="1326600"/>
            <a:ext cx="9072000" cy="32886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6" name="PlaceHolder 1"/>
          <p:cNvSpPr>
            <a:spLocks noGrp="1"/>
          </p:cNvSpPr>
          <p:nvPr>
            <p:ph type="title"/>
          </p:nvPr>
        </p:nvSpPr>
        <p:spPr>
          <a:xfrm>
            <a:off x="504000" y="226080"/>
            <a:ext cx="9072000" cy="94644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267" name="PlaceHolder 2"/>
          <p:cNvSpPr>
            <a:spLocks noGrp="1"/>
          </p:cNvSpPr>
          <p:nvPr>
            <p:ph type="body"/>
          </p:nvPr>
        </p:nvSpPr>
        <p:spPr>
          <a:xfrm>
            <a:off x="504000" y="1326600"/>
            <a:ext cx="9072000" cy="32886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4" name="PlaceHolder 1"/>
          <p:cNvSpPr>
            <a:spLocks noGrp="1"/>
          </p:cNvSpPr>
          <p:nvPr>
            <p:ph type="title"/>
          </p:nvPr>
        </p:nvSpPr>
        <p:spPr>
          <a:xfrm>
            <a:off x="504000" y="226080"/>
            <a:ext cx="9072000" cy="94644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305" name="PlaceHolder 2"/>
          <p:cNvSpPr>
            <a:spLocks noGrp="1"/>
          </p:cNvSpPr>
          <p:nvPr>
            <p:ph type="body"/>
          </p:nvPr>
        </p:nvSpPr>
        <p:spPr>
          <a:xfrm>
            <a:off x="504000" y="1326600"/>
            <a:ext cx="9072000" cy="32886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0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01.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slideLayout" Target="../slideLayouts/slideLayout133.xml"/>
</Relationships>
</file>

<file path=ppt/slides/_rels/slide10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0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0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2.xml.rels><?xml version="1.0" encoding="UTF-8"?>
<Relationships xmlns="http://schemas.openxmlformats.org/package/2006/relationships"><Relationship Id="rId1" Type="http://schemas.openxmlformats.org/officeDocument/2006/relationships/image" Target="../media/image3.gif"/><Relationship Id="rId2" Type="http://schemas.openxmlformats.org/officeDocument/2006/relationships/slideLayout" Target="../slideLayouts/slideLayout37.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37.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7.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37.xml"/>
</Relationships>
</file>

<file path=ppt/slides/_rels/slide18.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37.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37.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24.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37.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6.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37.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9.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37.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1.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37.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5.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37.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7.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37.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41.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37.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43.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61.xml"/>
</Relationships>
</file>

<file path=ppt/slides/_rels/slide44.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61.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49.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7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1.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37.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53.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37.xml"/>
</Relationships>
</file>

<file path=ppt/slides/_rels/slide54.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37.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58.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37.xml"/>
</Relationships>
</file>

<file path=ppt/slides/_rels/slide59.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0.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6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62.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63.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64.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37.xml"/>
</Relationships>
</file>

<file path=ppt/slides/_rels/slide65.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37.xml"/>
</Relationships>
</file>

<file path=ppt/slides/_rels/slide66.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6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68.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69.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37.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0.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71.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37.xml"/>
</Relationships>
</file>

<file path=ppt/slides/_rels/slide72.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73.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7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75.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37.xml"/>
</Relationships>
</file>

<file path=ppt/slides/_rels/slide76.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77.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slideLayout" Target="../slideLayouts/slideLayout61.xml"/>
</Relationships>
</file>

<file path=ppt/slides/_rels/slide78.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79.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0.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81.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85.xml"/>
</Relationships>
</file>

<file path=ppt/slides/_rels/slide82.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83.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84.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85.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86.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109.xml"/>
</Relationships>
</file>

<file path=ppt/slides/_rels/slide87.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image" Target="../media/image31.jpeg"/><Relationship Id="rId3" Type="http://schemas.openxmlformats.org/officeDocument/2006/relationships/slideLayout" Target="../slideLayouts/slideLayout37.xml"/>
</Relationships>
</file>

<file path=ppt/slides/_rels/slide88.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37.xml"/>
</Relationships>
</file>

<file path=ppt/slides/_rels/slide89.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9.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5.xml"/>
</Relationships>
</file>

<file path=ppt/slides/_rels/slide90.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slideLayout" Target="../slideLayouts/slideLayout37.xml"/>
</Relationships>
</file>

<file path=ppt/slides/_rels/slide91.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92.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93.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94.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95.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96.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97.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98.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99.xml.rels><?xml version="1.0" encoding="UTF-8"?>
<Relationships xmlns="http://schemas.openxmlformats.org/package/2006/relationships"><Relationship Id="rId1" Type="http://schemas.openxmlformats.org/officeDocument/2006/relationships/slideLayout" Target="../slideLayouts/slideLayout12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6"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File Share Options</a:t>
            </a:r>
            <a:endParaRPr b="0" lang="en-US" sz="4400" spc="-1" strike="noStrike">
              <a:latin typeface="Arial"/>
            </a:endParaRPr>
          </a:p>
          <a:p>
            <a:pPr algn="ctr">
              <a:lnSpc>
                <a:spcPct val="100000"/>
              </a:lnSpc>
            </a:pPr>
            <a:r>
              <a:rPr b="0" lang="en-US" sz="4400" spc="-1" strike="noStrike">
                <a:solidFill>
                  <a:srgbClr val="000000"/>
                </a:solidFill>
                <a:latin typeface="Arial"/>
                <a:ea typeface="DejaVu Sans"/>
              </a:rPr>
              <a:t>High level overview</a:t>
            </a:r>
            <a:endParaRPr b="0" lang="en-US" sz="4400" spc="-1" strike="noStrike">
              <a:latin typeface="Arial"/>
            </a:endParaRPr>
          </a:p>
        </p:txBody>
      </p:sp>
      <p:pic>
        <p:nvPicPr>
          <p:cNvPr id="457" name="" descr=""/>
          <p:cNvPicPr/>
          <p:nvPr/>
        </p:nvPicPr>
        <p:blipFill>
          <a:blip r:embed="rId1"/>
          <a:stretch/>
        </p:blipFill>
        <p:spPr>
          <a:xfrm>
            <a:off x="1371600" y="1371600"/>
            <a:ext cx="7307280" cy="3214440"/>
          </a:xfrm>
          <a:prstGeom prst="rect">
            <a:avLst/>
          </a:prstGeom>
          <a:ln>
            <a:noFill/>
          </a:ln>
        </p:spPr>
      </p:pic>
      <p:sp>
        <p:nvSpPr>
          <p:cNvPr id="458" name="CustomShape 2"/>
          <p:cNvSpPr/>
          <p:nvPr/>
        </p:nvSpPr>
        <p:spPr>
          <a:xfrm>
            <a:off x="6543360" y="4245120"/>
            <a:ext cx="2918160" cy="85032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800" spc="-1" strike="noStrike">
                <a:solidFill>
                  <a:srgbClr val="000000"/>
                </a:solidFill>
                <a:latin typeface="Arial"/>
                <a:ea typeface="DejaVu Sans"/>
              </a:rPr>
              <a:t>mdlug  2025</a:t>
            </a:r>
            <a:endParaRPr b="0" lang="en-US" sz="1800" spc="-1" strike="noStrike">
              <a:latin typeface="Arial"/>
            </a:endParaRPr>
          </a:p>
          <a:p>
            <a:pPr>
              <a:lnSpc>
                <a:spcPct val="100000"/>
              </a:lnSpc>
            </a:pPr>
            <a:r>
              <a:rPr b="0" lang="en-US" sz="1800" spc="-1" strike="noStrike">
                <a:solidFill>
                  <a:srgbClr val="000000"/>
                </a:solidFill>
                <a:latin typeface="Arial"/>
                <a:ea typeface="DejaVu Sans"/>
              </a:rPr>
              <a:t> </a:t>
            </a:r>
            <a:endParaRPr b="0" lang="en-US" sz="1800" spc="-1" strike="noStrike">
              <a:latin typeface="Arial"/>
            </a:endParaRPr>
          </a:p>
          <a:p>
            <a:pPr>
              <a:lnSpc>
                <a:spcPct val="100000"/>
              </a:lnSpc>
            </a:pPr>
            <a:r>
              <a:rPr b="0" lang="en-US" sz="1800" spc="-1" strike="noStrike">
                <a:solidFill>
                  <a:srgbClr val="000000"/>
                </a:solidFill>
                <a:latin typeface="Arial"/>
                <a:ea typeface="DejaVu Sans"/>
              </a:rPr>
              <a:t>Pat Baker</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5"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Owned by big company</a:t>
            </a:r>
            <a:endParaRPr b="0" lang="en-US" sz="4400" spc="-1" strike="noStrike">
              <a:latin typeface="Arial"/>
            </a:endParaRPr>
          </a:p>
        </p:txBody>
      </p:sp>
      <p:sp>
        <p:nvSpPr>
          <p:cNvPr id="476" name="CustomShape 2"/>
          <p:cNvSpPr/>
          <p:nvPr/>
        </p:nvSpPr>
        <p:spPr>
          <a:xfrm>
            <a:off x="504000" y="1463040"/>
            <a:ext cx="8453160" cy="3371400"/>
          </a:xfrm>
          <a:prstGeom prst="rect">
            <a:avLst/>
          </a:prstGeom>
          <a:noFill/>
          <a:ln>
            <a:noFill/>
          </a:ln>
        </p:spPr>
        <p:style>
          <a:lnRef idx="0"/>
          <a:fillRef idx="0"/>
          <a:effectRef idx="0"/>
          <a:fontRef idx="minor"/>
        </p:style>
        <p:txBody>
          <a:bodyPr lIns="0" rIns="0" tIns="0" bIns="0">
            <a:normAutofit/>
          </a:bodyPr>
          <a:p>
            <a:pPr marL="432000" indent="-316080">
              <a:lnSpc>
                <a:spcPct val="100000"/>
              </a:lnSpc>
              <a:spcBef>
                <a:spcPts val="1417"/>
              </a:spcBef>
              <a:buClr>
                <a:srgbClr val="000000"/>
              </a:buClr>
              <a:buSzPct val="45000"/>
              <a:buFont typeface="Wingdings" charset="2"/>
              <a:buChar char=""/>
            </a:pPr>
            <a:r>
              <a:rPr b="0" lang="en-US" sz="2800" spc="-1" strike="noStrike">
                <a:solidFill>
                  <a:srgbClr val="000000"/>
                </a:solidFill>
                <a:latin typeface="Arial"/>
                <a:ea typeface="DejaVu Sans"/>
              </a:rPr>
              <a:t>Dropbox</a:t>
            </a:r>
            <a:endParaRPr b="0" lang="en-US" sz="2800" spc="-1" strike="noStrike">
              <a:latin typeface="Arial"/>
            </a:endParaRPr>
          </a:p>
          <a:p>
            <a:pPr marL="432000" indent="-316080">
              <a:lnSpc>
                <a:spcPct val="100000"/>
              </a:lnSpc>
              <a:spcBef>
                <a:spcPts val="1417"/>
              </a:spcBef>
              <a:buClr>
                <a:srgbClr val="000000"/>
              </a:buClr>
              <a:buSzPct val="45000"/>
              <a:buFont typeface="Wingdings" charset="2"/>
              <a:buChar char=""/>
            </a:pPr>
            <a:r>
              <a:rPr b="0" lang="en-US" sz="2800" spc="-1" strike="noStrike">
                <a:solidFill>
                  <a:srgbClr val="000000"/>
                </a:solidFill>
                <a:latin typeface="Arial"/>
                <a:ea typeface="DejaVu Sans"/>
              </a:rPr>
              <a:t>iCloud</a:t>
            </a:r>
            <a:endParaRPr b="0" lang="en-US" sz="2800" spc="-1" strike="noStrike">
              <a:latin typeface="Arial"/>
            </a:endParaRPr>
          </a:p>
          <a:p>
            <a:pPr marL="432000" indent="-316080">
              <a:lnSpc>
                <a:spcPct val="100000"/>
              </a:lnSpc>
              <a:spcBef>
                <a:spcPts val="1417"/>
              </a:spcBef>
              <a:buClr>
                <a:srgbClr val="000000"/>
              </a:buClr>
              <a:buSzPct val="45000"/>
              <a:buFont typeface="Wingdings" charset="2"/>
              <a:buChar char=""/>
            </a:pPr>
            <a:r>
              <a:rPr b="0" lang="en-US" sz="2800" spc="-1" strike="noStrike">
                <a:solidFill>
                  <a:srgbClr val="000000"/>
                </a:solidFill>
                <a:latin typeface="Arial"/>
                <a:ea typeface="DejaVu Sans"/>
              </a:rPr>
              <a:t>Google Drive</a:t>
            </a:r>
            <a:endParaRPr b="0" lang="en-US" sz="2800" spc="-1" strike="noStrike">
              <a:latin typeface="Arial"/>
            </a:endParaRPr>
          </a:p>
          <a:p>
            <a:pPr marL="432000" indent="-316080">
              <a:lnSpc>
                <a:spcPct val="100000"/>
              </a:lnSpc>
              <a:spcBef>
                <a:spcPts val="1417"/>
              </a:spcBef>
              <a:buClr>
                <a:srgbClr val="000000"/>
              </a:buClr>
              <a:buSzPct val="45000"/>
              <a:buFont typeface="Wingdings" charset="2"/>
              <a:buChar char=""/>
            </a:pPr>
            <a:r>
              <a:rPr b="0" lang="en-US" sz="2800" spc="-1" strike="noStrike">
                <a:solidFill>
                  <a:srgbClr val="000000"/>
                </a:solidFill>
                <a:latin typeface="Arial"/>
                <a:ea typeface="DejaVu Sans"/>
              </a:rPr>
              <a:t>Microsoft Drive</a:t>
            </a:r>
            <a:endParaRPr b="0" lang="en-US" sz="2800" spc="-1" strike="noStrike">
              <a:latin typeface="Arial"/>
            </a:endParaRPr>
          </a:p>
          <a:p>
            <a:pPr marL="432000" indent="-316080">
              <a:lnSpc>
                <a:spcPct val="100000"/>
              </a:lnSpc>
              <a:spcBef>
                <a:spcPts val="1417"/>
              </a:spcBef>
              <a:buClr>
                <a:srgbClr val="000000"/>
              </a:buClr>
              <a:buSzPct val="45000"/>
              <a:buFont typeface="Wingdings" charset="2"/>
              <a:buChar char=""/>
            </a:pPr>
            <a:r>
              <a:rPr b="0" lang="en-US" sz="2800" spc="-1" strike="noStrike">
                <a:solidFill>
                  <a:srgbClr val="000000"/>
                </a:solidFill>
                <a:latin typeface="Arial"/>
                <a:ea typeface="DejaVu Sans"/>
              </a:rPr>
              <a:t>Amazon Cloud Storage</a:t>
            </a:r>
            <a:endParaRPr b="0" lang="en-US" sz="2800" spc="-1" strike="noStrike">
              <a:latin typeface="Arial"/>
            </a:endParaRPr>
          </a:p>
          <a:p>
            <a:pPr marL="432000" indent="-316080">
              <a:lnSpc>
                <a:spcPct val="100000"/>
              </a:lnSpc>
              <a:spcBef>
                <a:spcPts val="1417"/>
              </a:spcBef>
              <a:buClr>
                <a:srgbClr val="000000"/>
              </a:buClr>
              <a:buSzPct val="45000"/>
              <a:buFont typeface="Wingdings" charset="2"/>
              <a:buChar char=""/>
            </a:pPr>
            <a:r>
              <a:rPr b="0" lang="en-US" sz="2800" spc="-1" strike="noStrike">
                <a:solidFill>
                  <a:srgbClr val="000000"/>
                </a:solidFill>
                <a:latin typeface="Arial"/>
                <a:ea typeface="DejaVu Sans"/>
              </a:rPr>
              <a:t>SpiderOak</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10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4"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Sadly we still may have issues.</a:t>
            </a:r>
            <a:endParaRPr b="0" lang="en-US" sz="4400" spc="-1" strike="noStrike">
              <a:latin typeface="Arial"/>
            </a:endParaRPr>
          </a:p>
        </p:txBody>
      </p:sp>
      <p:sp>
        <p:nvSpPr>
          <p:cNvPr id="705" name="CustomShape 2"/>
          <p:cNvSpPr/>
          <p:nvPr/>
        </p:nvSpPr>
        <p:spPr>
          <a:xfrm>
            <a:off x="504000" y="1326600"/>
            <a:ext cx="9063360" cy="3279960"/>
          </a:xfrm>
          <a:prstGeom prst="rect">
            <a:avLst/>
          </a:prstGeom>
          <a:noFill/>
          <a:ln>
            <a:noFill/>
          </a:ln>
        </p:spPr>
        <p:style>
          <a:lnRef idx="0"/>
          <a:fillRef idx="0"/>
          <a:effectRef idx="0"/>
          <a:fontRef idx="minor"/>
        </p:style>
        <p:txBody>
          <a:bodyPr lIns="0" rIns="0" tIns="0" bIns="0">
            <a:normAutofit/>
          </a:bodyPr>
          <a:p>
            <a:pPr marL="432000" indent="-316080">
              <a:lnSpc>
                <a:spcPct val="100000"/>
              </a:lnSpc>
              <a:spcBef>
                <a:spcPts val="1417"/>
              </a:spcBef>
              <a:buClr>
                <a:srgbClr val="000000"/>
              </a:buClr>
              <a:buSzPct val="45000"/>
              <a:buFont typeface="Wingdings" charset="2"/>
              <a:buChar char=""/>
            </a:pPr>
            <a:r>
              <a:rPr b="0" lang="en-US" sz="3200" spc="-1" strike="noStrike">
                <a:solidFill>
                  <a:srgbClr val="000000"/>
                </a:solidFill>
                <a:latin typeface="Arial"/>
                <a:ea typeface="DejaVu Sans"/>
              </a:rPr>
              <a:t>Hardware issues - far away from site having problem, a set of local fingers.</a:t>
            </a:r>
            <a:endParaRPr b="0" lang="en-US" sz="3200" spc="-1" strike="noStrike">
              <a:latin typeface="Arial"/>
            </a:endParaRPr>
          </a:p>
          <a:p>
            <a:pPr marL="432000" indent="-316080">
              <a:lnSpc>
                <a:spcPct val="100000"/>
              </a:lnSpc>
              <a:spcBef>
                <a:spcPts val="1417"/>
              </a:spcBef>
              <a:buClr>
                <a:srgbClr val="000000"/>
              </a:buClr>
              <a:buSzPct val="45000"/>
              <a:buFont typeface="Wingdings" charset="2"/>
              <a:buChar char=""/>
            </a:pPr>
            <a:r>
              <a:rPr b="0" lang="en-US" sz="3200" spc="-1" strike="noStrike">
                <a:solidFill>
                  <a:srgbClr val="000000"/>
                </a:solidFill>
                <a:latin typeface="Arial"/>
                <a:ea typeface="DejaVu Sans"/>
              </a:rPr>
              <a:t>Being data is replicated, damage at one location of data will replicate it to other sites.  (delete from one delete from all unless planned for)</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10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06" name="" descr=""/>
          <p:cNvPicPr/>
          <p:nvPr/>
        </p:nvPicPr>
        <p:blipFill>
          <a:blip r:embed="rId1"/>
          <a:stretch/>
        </p:blipFill>
        <p:spPr>
          <a:xfrm>
            <a:off x="1094040" y="914400"/>
            <a:ext cx="7772040" cy="3562560"/>
          </a:xfrm>
          <a:prstGeom prst="rect">
            <a:avLst/>
          </a:prstGeom>
          <a:ln>
            <a:noFill/>
          </a:ln>
        </p:spPr>
      </p:pic>
    </p:spTree>
  </p:cSld>
  <mc:AlternateContent>
    <mc:Choice Requires="p14">
      <p:transition spd="slow" p14:dur="2000"/>
    </mc:Choice>
    <mc:Fallback>
      <p:transition spd="slow"/>
    </mc:Fallback>
  </mc:AlternateContent>
</p:sld>
</file>

<file path=ppt/slides/slide10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7"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Things that you should have</a:t>
            </a:r>
            <a:endParaRPr b="0" lang="en-US" sz="4400" spc="-1" strike="noStrike">
              <a:latin typeface="Arial"/>
            </a:endParaRPr>
          </a:p>
        </p:txBody>
      </p:sp>
      <p:sp>
        <p:nvSpPr>
          <p:cNvPr id="708" name="CustomShape 2"/>
          <p:cNvSpPr/>
          <p:nvPr/>
        </p:nvSpPr>
        <p:spPr>
          <a:xfrm>
            <a:off x="504000" y="1326600"/>
            <a:ext cx="9063360" cy="3279960"/>
          </a:xfrm>
          <a:prstGeom prst="rect">
            <a:avLst/>
          </a:prstGeom>
          <a:noFill/>
          <a:ln>
            <a:noFill/>
          </a:ln>
        </p:spPr>
        <p:style>
          <a:lnRef idx="0"/>
          <a:fillRef idx="0"/>
          <a:effectRef idx="0"/>
          <a:fontRef idx="minor"/>
        </p:style>
        <p:txBody>
          <a:bodyPr lIns="0" rIns="0" tIns="0" bIns="0">
            <a:normAutofit fontScale="81000"/>
          </a:bodyPr>
          <a:p>
            <a:pPr marL="432000" indent="-316080">
              <a:lnSpc>
                <a:spcPct val="100000"/>
              </a:lnSpc>
              <a:spcBef>
                <a:spcPts val="1417"/>
              </a:spcBef>
              <a:buClr>
                <a:srgbClr val="000000"/>
              </a:buClr>
              <a:buSzPct val="45000"/>
              <a:buFont typeface="Wingdings" charset="2"/>
              <a:buChar char=""/>
            </a:pPr>
            <a:r>
              <a:rPr b="0" lang="en-US" sz="3200" spc="-1" strike="noStrike">
                <a:solidFill>
                  <a:srgbClr val="000000"/>
                </a:solidFill>
                <a:latin typeface="Arial"/>
                <a:ea typeface="DejaVu Sans"/>
              </a:rPr>
              <a:t>Ease of access to client and data.</a:t>
            </a:r>
            <a:endParaRPr b="0" lang="en-US" sz="3200" spc="-1" strike="noStrike">
              <a:latin typeface="Arial"/>
            </a:endParaRPr>
          </a:p>
          <a:p>
            <a:pPr marL="432000" indent="-316080">
              <a:lnSpc>
                <a:spcPct val="100000"/>
              </a:lnSpc>
              <a:spcBef>
                <a:spcPts val="1417"/>
              </a:spcBef>
              <a:buClr>
                <a:srgbClr val="000000"/>
              </a:buClr>
              <a:buSzPct val="45000"/>
              <a:buFont typeface="Wingdings" charset="2"/>
              <a:buChar char=""/>
            </a:pPr>
            <a:r>
              <a:rPr b="0" lang="en-US" sz="3200" spc="-1" strike="noStrike">
                <a:solidFill>
                  <a:srgbClr val="000000"/>
                </a:solidFill>
                <a:latin typeface="Arial"/>
                <a:ea typeface="DejaVu Sans"/>
              </a:rPr>
              <a:t>Security, encrypted between you and other machines</a:t>
            </a:r>
            <a:endParaRPr b="0" lang="en-US" sz="3200" spc="-1" strike="noStrike">
              <a:latin typeface="Arial"/>
            </a:endParaRPr>
          </a:p>
          <a:p>
            <a:pPr marL="432000" indent="-316080">
              <a:lnSpc>
                <a:spcPct val="100000"/>
              </a:lnSpc>
              <a:spcBef>
                <a:spcPts val="1417"/>
              </a:spcBef>
              <a:buClr>
                <a:srgbClr val="000000"/>
              </a:buClr>
              <a:buSzPct val="45000"/>
              <a:buFont typeface="Wingdings" charset="2"/>
              <a:buChar char=""/>
            </a:pPr>
            <a:r>
              <a:rPr b="0" lang="en-US" sz="3200" spc="-1" strike="noStrike">
                <a:solidFill>
                  <a:srgbClr val="000000"/>
                </a:solidFill>
                <a:latin typeface="Arial"/>
                <a:ea typeface="DejaVu Sans"/>
              </a:rPr>
              <a:t>Able to keep your data yours, and remove if wanted.</a:t>
            </a:r>
            <a:endParaRPr b="0" lang="en-US" sz="3200" spc="-1" strike="noStrike">
              <a:latin typeface="Arial"/>
            </a:endParaRPr>
          </a:p>
          <a:p>
            <a:pPr marL="432000" indent="-316080">
              <a:lnSpc>
                <a:spcPct val="100000"/>
              </a:lnSpc>
              <a:spcBef>
                <a:spcPts val="1417"/>
              </a:spcBef>
              <a:buClr>
                <a:srgbClr val="000000"/>
              </a:buClr>
              <a:buSzPct val="45000"/>
              <a:buFont typeface="Wingdings" charset="2"/>
              <a:buChar char=""/>
            </a:pPr>
            <a:r>
              <a:rPr b="0" lang="en-US" sz="3200" spc="-1" strike="noStrike">
                <a:solidFill>
                  <a:srgbClr val="000000"/>
                </a:solidFill>
                <a:latin typeface="Arial"/>
                <a:ea typeface="DejaVu Sans"/>
              </a:rPr>
              <a:t>Data encrypted on all storage location, only you should have the key.</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10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9"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Final thoughts</a:t>
            </a:r>
            <a:endParaRPr b="0" lang="en-US" sz="4400" spc="-1" strike="noStrike">
              <a:latin typeface="Arial"/>
            </a:endParaRPr>
          </a:p>
        </p:txBody>
      </p:sp>
      <p:sp>
        <p:nvSpPr>
          <p:cNvPr id="710" name="CustomShape 2"/>
          <p:cNvSpPr/>
          <p:nvPr/>
        </p:nvSpPr>
        <p:spPr>
          <a:xfrm>
            <a:off x="504000" y="1645920"/>
            <a:ext cx="9063360" cy="2960640"/>
          </a:xfrm>
          <a:prstGeom prst="rect">
            <a:avLst/>
          </a:prstGeom>
          <a:noFill/>
          <a:ln>
            <a:noFill/>
          </a:ln>
        </p:spPr>
        <p:style>
          <a:lnRef idx="0"/>
          <a:fillRef idx="0"/>
          <a:effectRef idx="0"/>
          <a:fontRef idx="minor"/>
        </p:style>
        <p:txBody>
          <a:bodyPr lIns="0" rIns="0" tIns="0" bIns="0">
            <a:normAutofit/>
          </a:bodyPr>
          <a:p>
            <a:pPr marL="432000" indent="-316080">
              <a:lnSpc>
                <a:spcPct val="100000"/>
              </a:lnSpc>
              <a:spcBef>
                <a:spcPts val="1417"/>
              </a:spcBef>
              <a:buClr>
                <a:srgbClr val="000000"/>
              </a:buClr>
              <a:buSzPct val="45000"/>
              <a:buFont typeface="Wingdings" charset="2"/>
              <a:buChar char=""/>
            </a:pPr>
            <a:r>
              <a:rPr b="0" lang="en-US" sz="3200" spc="-1" strike="noStrike">
                <a:solidFill>
                  <a:srgbClr val="000000"/>
                </a:solidFill>
                <a:latin typeface="Arial"/>
                <a:ea typeface="DejaVu Sans"/>
              </a:rPr>
              <a:t>Do your own research as well.</a:t>
            </a:r>
            <a:endParaRPr b="0" lang="en-US" sz="3200" spc="-1" strike="noStrike">
              <a:latin typeface="Arial"/>
            </a:endParaRPr>
          </a:p>
          <a:p>
            <a:pPr marL="432000" indent="-316080">
              <a:lnSpc>
                <a:spcPct val="100000"/>
              </a:lnSpc>
              <a:spcBef>
                <a:spcPts val="1417"/>
              </a:spcBef>
              <a:buClr>
                <a:srgbClr val="000000"/>
              </a:buClr>
              <a:buSzPct val="45000"/>
              <a:buFont typeface="Wingdings" charset="2"/>
              <a:buChar char=""/>
            </a:pPr>
            <a:r>
              <a:rPr b="0" lang="en-US" sz="3200" spc="-1" strike="noStrike">
                <a:solidFill>
                  <a:srgbClr val="000000"/>
                </a:solidFill>
                <a:latin typeface="Arial"/>
                <a:ea typeface="DejaVu Sans"/>
              </a:rPr>
              <a:t>What would like to see?</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10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1"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Questions</a:t>
            </a:r>
            <a:endParaRPr b="0" lang="en-US" sz="4400" spc="-1" strike="noStrike">
              <a:latin typeface="Arial"/>
            </a:endParaRPr>
          </a:p>
        </p:txBody>
      </p:sp>
      <p:sp>
        <p:nvSpPr>
          <p:cNvPr id="712" name="CustomShape 2"/>
          <p:cNvSpPr/>
          <p:nvPr/>
        </p:nvSpPr>
        <p:spPr>
          <a:xfrm>
            <a:off x="504000" y="1326600"/>
            <a:ext cx="9063360" cy="3279960"/>
          </a:xfrm>
          <a:prstGeom prst="rect">
            <a:avLst/>
          </a:prstGeom>
          <a:noFill/>
          <a:ln>
            <a:noFill/>
          </a:ln>
        </p:spPr>
        <p:style>
          <a:lnRef idx="0"/>
          <a:fillRef idx="0"/>
          <a:effectRef idx="0"/>
          <a:fontRef idx="minor"/>
        </p:style>
        <p:txBody>
          <a:bodyPr lIns="0" rIns="0" tIns="0" bIns="0">
            <a:normAutofit/>
          </a:bodyPr>
          <a:p>
            <a:pPr marL="432000" indent="-316080">
              <a:lnSpc>
                <a:spcPct val="100000"/>
              </a:lnSpc>
              <a:spcBef>
                <a:spcPts val="1417"/>
              </a:spcBef>
              <a:buClr>
                <a:srgbClr val="000000"/>
              </a:buClr>
              <a:buSzPct val="45000"/>
              <a:buFont typeface="Wingdings" charset="2"/>
              <a:buChar char=""/>
            </a:pPr>
            <a:r>
              <a:rPr b="0" lang="en-US" sz="3200" spc="-1" strike="noStrike">
                <a:solidFill>
                  <a:srgbClr val="000000"/>
                </a:solidFill>
                <a:latin typeface="Arial"/>
                <a:ea typeface="DejaVu Sans"/>
              </a:rPr>
              <a:t>You got them, I may be able to answer them.</a:t>
            </a:r>
            <a:endParaRPr b="0" lang="en-US" sz="3200" spc="-1" strike="noStrike">
              <a:latin typeface="Arial"/>
            </a:endParaRPr>
          </a:p>
          <a:p>
            <a:pPr marL="432000" indent="-316080">
              <a:lnSpc>
                <a:spcPct val="100000"/>
              </a:lnSpc>
              <a:spcBef>
                <a:spcPts val="1417"/>
              </a:spcBef>
              <a:buClr>
                <a:srgbClr val="000000"/>
              </a:buClr>
              <a:buSzPct val="45000"/>
              <a:buFont typeface="Wingdings" charset="2"/>
              <a:buChar char=""/>
            </a:pPr>
            <a:r>
              <a:rPr b="0" lang="en-US" sz="3200" spc="-1" strike="noStrike">
                <a:solidFill>
                  <a:srgbClr val="000000"/>
                </a:solidFill>
                <a:latin typeface="Arial"/>
                <a:ea typeface="DejaVu Sans"/>
              </a:rPr>
              <a:t>My goto site - https://www.privacytools.io/</a:t>
            </a:r>
            <a:endParaRPr b="0" lang="en-US" sz="3200" spc="-1" strike="noStrike">
              <a:latin typeface="Arial"/>
            </a:endParaRPr>
          </a:p>
          <a:p>
            <a:pPr marL="432000" indent="-316080">
              <a:lnSpc>
                <a:spcPct val="100000"/>
              </a:lnSpc>
              <a:spcBef>
                <a:spcPts val="1417"/>
              </a:spcBef>
              <a:buClr>
                <a:srgbClr val="000000"/>
              </a:buClr>
              <a:buSzPct val="45000"/>
              <a:buFont typeface="Wingdings" charset="2"/>
              <a:buChar char=""/>
            </a:pPr>
            <a:r>
              <a:rPr b="0" lang="en-US" sz="3200" spc="-1" strike="noStrike">
                <a:solidFill>
                  <a:srgbClr val="000000"/>
                </a:solidFill>
                <a:latin typeface="Arial"/>
                <a:ea typeface="DejaVu Sans"/>
              </a:rPr>
              <a:t>https://en.wikipedia.org/wiki/Comparison_of_file_synchronization_software</a:t>
            </a:r>
            <a:endParaRPr b="0" lang="en-US" sz="3200" spc="-1" strike="noStrike">
              <a:latin typeface="Arial"/>
            </a:endParaRPr>
          </a:p>
          <a:p>
            <a:pPr>
              <a:lnSpc>
                <a:spcPct val="100000"/>
              </a:lnSpc>
              <a:spcBef>
                <a:spcPts val="1417"/>
              </a:spcBef>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7"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DropBox</a:t>
            </a:r>
            <a:endParaRPr b="0" lang="en-US" sz="4400" spc="-1" strike="noStrike">
              <a:latin typeface="Arial"/>
            </a:endParaRPr>
          </a:p>
        </p:txBody>
      </p:sp>
      <p:sp>
        <p:nvSpPr>
          <p:cNvPr id="478" name="CustomShape 2"/>
          <p:cNvSpPr/>
          <p:nvPr/>
        </p:nvSpPr>
        <p:spPr>
          <a:xfrm>
            <a:off x="504000" y="1326600"/>
            <a:ext cx="9063360" cy="3638520"/>
          </a:xfrm>
          <a:prstGeom prst="rect">
            <a:avLst/>
          </a:prstGeom>
          <a:noFill/>
          <a:ln>
            <a:noFill/>
          </a:ln>
        </p:spPr>
        <p:style>
          <a:lnRef idx="0"/>
          <a:fillRef idx="0"/>
          <a:effectRef idx="0"/>
          <a:fontRef idx="minor"/>
        </p:style>
        <p:txBody>
          <a:bodyPr lIns="0" rIns="0" tIns="0" bIns="0">
            <a:noAutofit/>
          </a:bodyPr>
          <a:p>
            <a:pPr marL="216000" indent="-208440">
              <a:lnSpc>
                <a:spcPct val="100000"/>
              </a:lnSpc>
              <a:buClr>
                <a:srgbClr val="000000"/>
              </a:buClr>
              <a:buSzPct val="45000"/>
              <a:buFont typeface="Wingdings" charset="2"/>
              <a:buChar char=""/>
            </a:pPr>
            <a:r>
              <a:rPr b="0" lang="en-US" sz="3200" spc="-1" strike="noStrike">
                <a:solidFill>
                  <a:srgbClr val="000000"/>
                </a:solidFill>
                <a:latin typeface="Arial"/>
                <a:ea typeface="DejaVu Sans"/>
              </a:rPr>
              <a:t>Central location of file and folder location, from that location data is transferred to external devices.  </a:t>
            </a:r>
            <a:endParaRPr b="0" lang="en-US" sz="3200" spc="-1" strike="noStrike">
              <a:latin typeface="Arial"/>
            </a:endParaRPr>
          </a:p>
          <a:p>
            <a:pPr marL="216000" indent="-208440">
              <a:lnSpc>
                <a:spcPct val="100000"/>
              </a:lnSpc>
              <a:buClr>
                <a:srgbClr val="000000"/>
              </a:buClr>
              <a:buSzPct val="45000"/>
              <a:buFont typeface="Wingdings" charset="2"/>
              <a:buChar char=""/>
            </a:pPr>
            <a:r>
              <a:rPr b="0" lang="en-US" sz="3200" spc="-1" strike="noStrike">
                <a:solidFill>
                  <a:srgbClr val="000000"/>
                </a:solidFill>
                <a:latin typeface="Arial"/>
                <a:ea typeface="DejaVu Sans"/>
              </a:rPr>
              <a:t>Upload of changes to central server are done in near real time.   </a:t>
            </a:r>
            <a:endParaRPr b="0" lang="en-US" sz="3200" spc="-1" strike="noStrike">
              <a:latin typeface="Arial"/>
            </a:endParaRPr>
          </a:p>
          <a:p>
            <a:pPr marL="216000" indent="-208440">
              <a:lnSpc>
                <a:spcPct val="100000"/>
              </a:lnSpc>
              <a:buClr>
                <a:srgbClr val="000000"/>
              </a:buClr>
              <a:buSzPct val="45000"/>
              <a:buFont typeface="Wingdings" charset="2"/>
              <a:buChar char=""/>
            </a:pPr>
            <a:r>
              <a:rPr b="0" lang="en-US" sz="3200" spc="-1" strike="noStrike">
                <a:solidFill>
                  <a:srgbClr val="000000"/>
                </a:solidFill>
                <a:latin typeface="Arial"/>
                <a:ea typeface="DejaVu Sans"/>
              </a:rPr>
              <a:t>Speed up updates are done via upload of only changed blocks. </a:t>
            </a:r>
            <a:endParaRPr b="0" lang="en-US" sz="3200" spc="-1" strike="noStrike">
              <a:latin typeface="Arial"/>
            </a:endParaRPr>
          </a:p>
          <a:p>
            <a:pPr>
              <a:lnSpc>
                <a:spcPct val="100000"/>
              </a:lnSpc>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9"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DropBox</a:t>
            </a:r>
            <a:endParaRPr b="0" lang="en-US" sz="4400" spc="-1" strike="noStrike">
              <a:latin typeface="Arial"/>
            </a:endParaRPr>
          </a:p>
        </p:txBody>
      </p:sp>
      <p:pic>
        <p:nvPicPr>
          <p:cNvPr id="480" name="" descr=""/>
          <p:cNvPicPr/>
          <p:nvPr/>
        </p:nvPicPr>
        <p:blipFill>
          <a:blip r:embed="rId1"/>
          <a:stretch/>
        </p:blipFill>
        <p:spPr>
          <a:xfrm>
            <a:off x="2286000" y="1451160"/>
            <a:ext cx="5661360" cy="3335040"/>
          </a:xfrm>
          <a:prstGeom prst="rect">
            <a:avLst/>
          </a:prstGeom>
          <a:ln>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1"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DropBox</a:t>
            </a:r>
            <a:endParaRPr b="0" lang="en-US" sz="4400" spc="-1" strike="noStrike">
              <a:latin typeface="Arial"/>
            </a:endParaRPr>
          </a:p>
        </p:txBody>
      </p:sp>
      <p:sp>
        <p:nvSpPr>
          <p:cNvPr id="482" name="CustomShape 2"/>
          <p:cNvSpPr/>
          <p:nvPr/>
        </p:nvSpPr>
        <p:spPr>
          <a:xfrm>
            <a:off x="504000" y="1326600"/>
            <a:ext cx="9063360" cy="3603240"/>
          </a:xfrm>
          <a:prstGeom prst="rect">
            <a:avLst/>
          </a:prstGeom>
          <a:noFill/>
          <a:ln>
            <a:noFill/>
          </a:ln>
        </p:spPr>
        <p:style>
          <a:lnRef idx="0"/>
          <a:fillRef idx="0"/>
          <a:effectRef idx="0"/>
          <a:fontRef idx="minor"/>
        </p:style>
        <p:txBody>
          <a:bodyPr lIns="0" rIns="0" tIns="0" bIns="0">
            <a:noAutofit/>
          </a:bodyPr>
          <a:p>
            <a:pPr marL="216000" indent="-208440">
              <a:lnSpc>
                <a:spcPct val="100000"/>
              </a:lnSpc>
              <a:buClr>
                <a:srgbClr val="000000"/>
              </a:buClr>
              <a:buSzPct val="45000"/>
              <a:buFont typeface="Wingdings" charset="2"/>
              <a:buChar char=""/>
            </a:pPr>
            <a:r>
              <a:rPr b="0" lang="en-US" sz="3200" spc="-1" strike="noStrike">
                <a:solidFill>
                  <a:srgbClr val="000000"/>
                </a:solidFill>
                <a:latin typeface="Arial"/>
                <a:ea typeface="DejaVu Sans"/>
              </a:rPr>
              <a:t>SSL exchange synchronization to central server and between external clients.</a:t>
            </a:r>
            <a:endParaRPr b="0" lang="en-US" sz="3200" spc="-1" strike="noStrike">
              <a:latin typeface="Arial"/>
            </a:endParaRPr>
          </a:p>
          <a:p>
            <a:pPr marL="216000" indent="-208440">
              <a:lnSpc>
                <a:spcPct val="100000"/>
              </a:lnSpc>
              <a:buClr>
                <a:srgbClr val="000000"/>
              </a:buClr>
              <a:buSzPct val="45000"/>
              <a:buFont typeface="Wingdings" charset="2"/>
              <a:buChar char=""/>
            </a:pPr>
            <a:r>
              <a:rPr b="0" lang="en-US" sz="3200" spc="-1" strike="noStrike">
                <a:solidFill>
                  <a:srgbClr val="000000"/>
                </a:solidFill>
                <a:latin typeface="Arial"/>
                <a:ea typeface="DejaVu Sans"/>
              </a:rPr>
              <a:t>Limited encryption of files on the central server, files and folders are not encrypted in local clients.  (dropbox has capability to decrypt data on central server if requested) </a:t>
            </a:r>
            <a:endParaRPr b="0" lang="en-US" sz="3200" spc="-1" strike="noStrike">
              <a:latin typeface="Arial"/>
            </a:endParaRPr>
          </a:p>
          <a:p>
            <a:pPr>
              <a:lnSpc>
                <a:spcPct val="100000"/>
              </a:lnSpc>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83" name="" descr=""/>
          <p:cNvPicPr/>
          <p:nvPr/>
        </p:nvPicPr>
        <p:blipFill>
          <a:blip r:embed="rId1"/>
          <a:stretch/>
        </p:blipFill>
        <p:spPr>
          <a:xfrm>
            <a:off x="548640" y="548640"/>
            <a:ext cx="8773200" cy="4475520"/>
          </a:xfrm>
          <a:prstGeom prst="rect">
            <a:avLst/>
          </a:prstGeom>
          <a:ln>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4"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DropBox</a:t>
            </a:r>
            <a:endParaRPr b="0" lang="en-US" sz="4400" spc="-1" strike="noStrike">
              <a:latin typeface="Arial"/>
            </a:endParaRPr>
          </a:p>
        </p:txBody>
      </p:sp>
      <p:sp>
        <p:nvSpPr>
          <p:cNvPr id="485" name="CustomShape 2"/>
          <p:cNvSpPr/>
          <p:nvPr/>
        </p:nvSpPr>
        <p:spPr>
          <a:xfrm>
            <a:off x="504000" y="1326600"/>
            <a:ext cx="9063360" cy="4094280"/>
          </a:xfrm>
          <a:prstGeom prst="rect">
            <a:avLst/>
          </a:prstGeom>
          <a:noFill/>
          <a:ln>
            <a:noFill/>
          </a:ln>
        </p:spPr>
        <p:style>
          <a:lnRef idx="0"/>
          <a:fillRef idx="0"/>
          <a:effectRef idx="0"/>
          <a:fontRef idx="minor"/>
        </p:style>
        <p:txBody>
          <a:bodyPr lIns="0" rIns="0" tIns="0" bIns="0">
            <a:noAutofit/>
          </a:bodyPr>
          <a:p>
            <a:pPr marL="216000" indent="-208440">
              <a:lnSpc>
                <a:spcPct val="100000"/>
              </a:lnSpc>
              <a:buClr>
                <a:srgbClr val="000000"/>
              </a:buClr>
              <a:buSzPct val="45000"/>
              <a:buFont typeface="Wingdings" charset="2"/>
              <a:buChar char=""/>
            </a:pPr>
            <a:r>
              <a:rPr b="0" lang="en-US" sz="3200" spc="-1" strike="noStrike">
                <a:solidFill>
                  <a:srgbClr val="000000"/>
                </a:solidFill>
                <a:latin typeface="Arial"/>
                <a:ea typeface="DejaVu Sans"/>
              </a:rPr>
              <a:t>Pros: Easy to use, multi platforms (</a:t>
            </a:r>
            <a:r>
              <a:rPr b="0" i="1" lang="en-US" sz="3200" spc="-1" strike="noStrike">
                <a:solidFill>
                  <a:srgbClr val="000000"/>
                </a:solidFill>
                <a:latin typeface="Arial"/>
                <a:ea typeface="DejaVu Sans"/>
              </a:rPr>
              <a:t>Android, iOS, Linux, macOS, Microsoft Windows, Windows Phone</a:t>
            </a:r>
            <a:r>
              <a:rPr b="0" lang="en-US" sz="3200" spc="-1" strike="noStrike">
                <a:solidFill>
                  <a:srgbClr val="000000"/>
                </a:solidFill>
                <a:latin typeface="Arial"/>
                <a:ea typeface="DejaVu Sans"/>
              </a:rPr>
              <a:t>) , normally no need to open port in firewall.  Been around from 2007, MIT students started it.  Free tier available, paid version gives more features and storage.   </a:t>
            </a:r>
            <a:endParaRPr b="0" lang="en-US" sz="3200" spc="-1" strike="noStrike">
              <a:latin typeface="Arial"/>
            </a:endParaRPr>
          </a:p>
          <a:p>
            <a:pPr algn="ctr">
              <a:lnSpc>
                <a:spcPct val="100000"/>
              </a:lnSpc>
            </a:pPr>
            <a:endParaRPr b="0" lang="en-US" sz="3200" spc="-1" strike="noStrike">
              <a:latin typeface="Arial"/>
            </a:endParaRPr>
          </a:p>
          <a:p>
            <a:pPr>
              <a:lnSpc>
                <a:spcPct val="100000"/>
              </a:lnSpc>
            </a:pPr>
            <a:endParaRPr b="0" lang="en-US" sz="3200" spc="-1" strike="noStrike">
              <a:latin typeface="Arial"/>
            </a:endParaRPr>
          </a:p>
          <a:p>
            <a:pPr>
              <a:lnSpc>
                <a:spcPct val="100000"/>
              </a:lnSpc>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6"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DropBox</a:t>
            </a:r>
            <a:endParaRPr b="0" lang="en-US" sz="4400" spc="-1" strike="noStrike">
              <a:latin typeface="Arial"/>
            </a:endParaRPr>
          </a:p>
        </p:txBody>
      </p:sp>
      <p:sp>
        <p:nvSpPr>
          <p:cNvPr id="487" name="CustomShape 2"/>
          <p:cNvSpPr/>
          <p:nvPr/>
        </p:nvSpPr>
        <p:spPr>
          <a:xfrm>
            <a:off x="504000" y="1326600"/>
            <a:ext cx="9063360" cy="4094280"/>
          </a:xfrm>
          <a:prstGeom prst="rect">
            <a:avLst/>
          </a:prstGeom>
          <a:noFill/>
          <a:ln>
            <a:noFill/>
          </a:ln>
        </p:spPr>
        <p:style>
          <a:lnRef idx="0"/>
          <a:fillRef idx="0"/>
          <a:effectRef idx="0"/>
          <a:fontRef idx="minor"/>
        </p:style>
        <p:txBody>
          <a:bodyPr lIns="0" rIns="0" tIns="0" bIns="0">
            <a:noAutofit/>
          </a:bodyPr>
          <a:p>
            <a:pPr marL="216000" indent="-208440">
              <a:lnSpc>
                <a:spcPct val="100000"/>
              </a:lnSpc>
              <a:buClr>
                <a:srgbClr val="000000"/>
              </a:buClr>
              <a:buSzPct val="45000"/>
              <a:buFont typeface="Wingdings" charset="2"/>
              <a:buChar char=""/>
            </a:pPr>
            <a:r>
              <a:rPr b="0" lang="en-US" sz="3200" spc="-1" strike="noStrike">
                <a:solidFill>
                  <a:srgbClr val="000000"/>
                </a:solidFill>
                <a:latin typeface="Arial"/>
                <a:ea typeface="DejaVu Sans"/>
              </a:rPr>
              <a:t>Cons:  Data not fully encrypted on central server (dropbox can decrypt if chose).  Not full end to end encryption SSL type only.  Encryption keys accessible by employees.   Third party hack in 2012 and 2014 passwords and accounts compromised.</a:t>
            </a:r>
            <a:endParaRPr b="0" lang="en-US" sz="3200" spc="-1" strike="noStrike">
              <a:latin typeface="Arial"/>
            </a:endParaRPr>
          </a:p>
          <a:p>
            <a:pPr algn="ctr">
              <a:lnSpc>
                <a:spcPct val="100000"/>
              </a:lnSpc>
            </a:pPr>
            <a:endParaRPr b="0" lang="en-US" sz="3200" spc="-1" strike="noStrike">
              <a:latin typeface="Arial"/>
            </a:endParaRPr>
          </a:p>
          <a:p>
            <a:pPr>
              <a:lnSpc>
                <a:spcPct val="100000"/>
              </a:lnSpc>
            </a:pPr>
            <a:endParaRPr b="0" lang="en-US" sz="3200" spc="-1" strike="noStrike">
              <a:latin typeface="Arial"/>
            </a:endParaRPr>
          </a:p>
          <a:p>
            <a:pPr>
              <a:lnSpc>
                <a:spcPct val="100000"/>
              </a:lnSpc>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8"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iCloud</a:t>
            </a:r>
            <a:endParaRPr b="0" lang="en-US" sz="4400" spc="-1" strike="noStrike">
              <a:latin typeface="Arial"/>
            </a:endParaRPr>
          </a:p>
        </p:txBody>
      </p:sp>
      <p:pic>
        <p:nvPicPr>
          <p:cNvPr id="489" name="" descr=""/>
          <p:cNvPicPr/>
          <p:nvPr/>
        </p:nvPicPr>
        <p:blipFill>
          <a:blip r:embed="rId1"/>
          <a:stretch/>
        </p:blipFill>
        <p:spPr>
          <a:xfrm>
            <a:off x="1371600" y="1398960"/>
            <a:ext cx="7398720" cy="3439800"/>
          </a:xfrm>
          <a:prstGeom prst="rect">
            <a:avLst/>
          </a:prstGeom>
          <a:ln>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0"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iCloud</a:t>
            </a:r>
            <a:endParaRPr b="0" lang="en-US" sz="4400" spc="-1" strike="noStrike">
              <a:latin typeface="Arial"/>
            </a:endParaRPr>
          </a:p>
        </p:txBody>
      </p:sp>
      <p:pic>
        <p:nvPicPr>
          <p:cNvPr id="491" name="" descr=""/>
          <p:cNvPicPr/>
          <p:nvPr/>
        </p:nvPicPr>
        <p:blipFill>
          <a:blip r:embed="rId1"/>
          <a:stretch/>
        </p:blipFill>
        <p:spPr>
          <a:xfrm>
            <a:off x="1097280" y="1172160"/>
            <a:ext cx="8313120" cy="3746160"/>
          </a:xfrm>
          <a:prstGeom prst="rect">
            <a:avLst/>
          </a:prstGeom>
          <a:ln>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2"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iCloud</a:t>
            </a:r>
            <a:endParaRPr b="0" lang="en-US" sz="4400" spc="-1" strike="noStrike">
              <a:latin typeface="Arial"/>
            </a:endParaRPr>
          </a:p>
        </p:txBody>
      </p:sp>
      <p:sp>
        <p:nvSpPr>
          <p:cNvPr id="493" name="CustomShape 2"/>
          <p:cNvSpPr/>
          <p:nvPr/>
        </p:nvSpPr>
        <p:spPr>
          <a:xfrm>
            <a:off x="504000" y="1326600"/>
            <a:ext cx="9063360" cy="3279960"/>
          </a:xfrm>
          <a:prstGeom prst="rect">
            <a:avLst/>
          </a:prstGeom>
          <a:noFill/>
          <a:ln>
            <a:noFill/>
          </a:ln>
        </p:spPr>
        <p:style>
          <a:lnRef idx="0"/>
          <a:fillRef idx="0"/>
          <a:effectRef idx="0"/>
          <a:fontRef idx="minor"/>
        </p:style>
        <p:txBody>
          <a:bodyPr lIns="0" rIns="0" tIns="0" bIns="0">
            <a:noAutofit/>
          </a:bodyPr>
          <a:p>
            <a:pPr marL="216000" indent="-208440">
              <a:lnSpc>
                <a:spcPct val="100000"/>
              </a:lnSpc>
              <a:buClr>
                <a:srgbClr val="000000"/>
              </a:buClr>
              <a:buSzPct val="45000"/>
              <a:buFont typeface="Wingdings" charset="2"/>
              <a:buChar char=""/>
            </a:pPr>
            <a:r>
              <a:rPr b="0" lang="en-US" sz="3200" spc="-1" strike="noStrike">
                <a:solidFill>
                  <a:srgbClr val="000000"/>
                </a:solidFill>
                <a:latin typeface="Arial"/>
                <a:ea typeface="DejaVu Sans"/>
              </a:rPr>
              <a:t>Apple cloud storage, SSL exchange between server and apple only clients, web based front in available.   </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9"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Pat Baker</a:t>
            </a:r>
            <a:endParaRPr b="0" lang="en-US" sz="4400" spc="-1" strike="noStrike">
              <a:latin typeface="Arial"/>
            </a:endParaRPr>
          </a:p>
        </p:txBody>
      </p:sp>
      <p:sp>
        <p:nvSpPr>
          <p:cNvPr id="460" name="CustomShape 2"/>
          <p:cNvSpPr/>
          <p:nvPr/>
        </p:nvSpPr>
        <p:spPr>
          <a:xfrm>
            <a:off x="1005840" y="1371600"/>
            <a:ext cx="8130240" cy="3649680"/>
          </a:xfrm>
          <a:prstGeom prst="rect">
            <a:avLst/>
          </a:prstGeom>
          <a:noFill/>
          <a:ln>
            <a:noFill/>
          </a:ln>
        </p:spPr>
        <p:style>
          <a:lnRef idx="0"/>
          <a:fillRef idx="0"/>
          <a:effectRef idx="0"/>
          <a:fontRef idx="minor"/>
        </p:style>
        <p:txBody>
          <a:bodyPr lIns="90000" rIns="90000" tIns="45000" bIns="45000">
            <a:noAutofit/>
          </a:bodyPr>
          <a:p>
            <a:pPr>
              <a:lnSpc>
                <a:spcPct val="93000"/>
              </a:lnSpc>
            </a:pPr>
            <a:r>
              <a:rPr b="0" lang="en-US" sz="2400" spc="-1" strike="noStrike">
                <a:solidFill>
                  <a:srgbClr val="000000"/>
                </a:solidFill>
                <a:latin typeface="Arial"/>
                <a:ea typeface="DejaVu Sans"/>
              </a:rPr>
              <a:t>Information Assurance (CyberSecurity), Intelligence Analyst, Technology Analyst, Linux/Unix Knowledge</a:t>
            </a:r>
            <a:endParaRPr b="0" lang="en-US" sz="2400" spc="-1" strike="noStrike">
              <a:latin typeface="Arial"/>
            </a:endParaRPr>
          </a:p>
          <a:p>
            <a:pPr>
              <a:lnSpc>
                <a:spcPct val="93000"/>
              </a:lnSpc>
            </a:pPr>
            <a:endParaRPr b="0" lang="en-US" sz="2400" spc="-1" strike="noStrike">
              <a:latin typeface="Arial"/>
            </a:endParaRPr>
          </a:p>
          <a:p>
            <a:pPr>
              <a:lnSpc>
                <a:spcPct val="93000"/>
              </a:lnSpc>
            </a:pPr>
            <a:r>
              <a:rPr b="0" lang="en-US" sz="2400" spc="-1" strike="noStrike">
                <a:solidFill>
                  <a:srgbClr val="000000"/>
                </a:solidFill>
                <a:latin typeface="Arial"/>
                <a:ea typeface="DejaVu Sans"/>
              </a:rPr>
              <a:t>OtakuSystems LLC</a:t>
            </a:r>
            <a:endParaRPr b="0" lang="en-US" sz="2400" spc="-1" strike="noStrike">
              <a:latin typeface="Arial"/>
            </a:endParaRPr>
          </a:p>
          <a:p>
            <a:pPr>
              <a:lnSpc>
                <a:spcPct val="93000"/>
              </a:lnSpc>
            </a:pPr>
            <a:r>
              <a:rPr b="0" lang="en-US" sz="2400" spc="-1" strike="noStrike">
                <a:solidFill>
                  <a:srgbClr val="000000"/>
                </a:solidFill>
                <a:latin typeface="Arial"/>
                <a:ea typeface="DejaVu Sans"/>
              </a:rPr>
              <a:t>otakusystems.com</a:t>
            </a:r>
            <a:endParaRPr b="0" lang="en-US" sz="2400" spc="-1" strike="noStrike">
              <a:latin typeface="Arial"/>
            </a:endParaRPr>
          </a:p>
          <a:p>
            <a:pPr>
              <a:lnSpc>
                <a:spcPct val="93000"/>
              </a:lnSpc>
            </a:pPr>
            <a:r>
              <a:rPr b="0" lang="en-US" sz="2400" spc="-1" strike="noStrike">
                <a:solidFill>
                  <a:srgbClr val="000000"/>
                </a:solidFill>
                <a:latin typeface="Arial"/>
                <a:ea typeface="DejaVu Sans"/>
              </a:rPr>
              <a:t>twitter: @otakusystems</a:t>
            </a:r>
            <a:endParaRPr b="0" lang="en-US" sz="2400" spc="-1" strike="noStrike">
              <a:latin typeface="Arial"/>
            </a:endParaRPr>
          </a:p>
          <a:p>
            <a:pPr>
              <a:lnSpc>
                <a:spcPct val="93000"/>
              </a:lnSpc>
            </a:pPr>
            <a:r>
              <a:rPr b="0" lang="en-US" sz="2400" spc="-1" strike="noStrike">
                <a:solidFill>
                  <a:srgbClr val="000000"/>
                </a:solidFill>
                <a:latin typeface="Arial"/>
                <a:ea typeface="DejaVu Sans"/>
              </a:rPr>
              <a:t>info@otakusystems.com</a:t>
            </a:r>
            <a:endParaRPr b="0" lang="en-US" sz="2400" spc="-1" strike="noStrike">
              <a:latin typeface="Arial"/>
            </a:endParaRPr>
          </a:p>
          <a:p>
            <a:pPr>
              <a:lnSpc>
                <a:spcPct val="93000"/>
              </a:lnSpc>
            </a:pPr>
            <a:endParaRPr b="0" lang="en-US" sz="2400" spc="-1" strike="noStrike">
              <a:latin typeface="Arial"/>
            </a:endParaRPr>
          </a:p>
          <a:p>
            <a:pPr>
              <a:lnSpc>
                <a:spcPct val="93000"/>
              </a:lnSpc>
            </a:pPr>
            <a:r>
              <a:rPr b="0" lang="en-US" sz="2400" spc="-1" strike="noStrike">
                <a:solidFill>
                  <a:srgbClr val="000000"/>
                </a:solidFill>
                <a:latin typeface="Arial"/>
                <a:ea typeface="DejaVu Sans"/>
              </a:rPr>
              <a:t>Technologist, Futurist, Philosopher, Geek</a:t>
            </a:r>
            <a:endParaRPr b="0" lang="en-US" sz="2400" spc="-1" strike="noStrike">
              <a:latin typeface="Arial"/>
            </a:endParaRPr>
          </a:p>
          <a:p>
            <a:pPr>
              <a:lnSpc>
                <a:spcPct val="93000"/>
              </a:lnSpc>
            </a:pPr>
            <a:endParaRPr b="0" lang="en-US" sz="2400" spc="-1" strike="noStrike">
              <a:latin typeface="Arial"/>
            </a:endParaRPr>
          </a:p>
          <a:p>
            <a:pPr>
              <a:lnSpc>
                <a:spcPct val="100000"/>
              </a:lnSpc>
            </a:pPr>
            <a:r>
              <a:rPr b="0" lang="en-US" sz="2400" spc="-1" strike="noStrike">
                <a:solidFill>
                  <a:srgbClr val="000000"/>
                </a:solidFill>
                <a:latin typeface="Arial"/>
                <a:ea typeface="DejaVu Sans"/>
              </a:rPr>
              <a:t>	</a:t>
            </a:r>
            <a:r>
              <a:rPr b="0" lang="en-US" sz="2400" spc="-1" strike="noStrike">
                <a:solidFill>
                  <a:srgbClr val="000000"/>
                </a:solidFill>
                <a:latin typeface="Arial"/>
                <a:ea typeface="DejaVu Sans"/>
              </a:rPr>
              <a:t>	</a:t>
            </a:r>
            <a:r>
              <a:rPr b="0" lang="en-US" sz="2400" spc="-1" strike="noStrike">
                <a:solidFill>
                  <a:srgbClr val="000000"/>
                </a:solidFill>
                <a:latin typeface="Arial"/>
                <a:ea typeface="DejaVu Sans"/>
              </a:rPr>
              <a:t>- Seeker of wisdom and knowledge</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94" name="" descr=""/>
          <p:cNvPicPr/>
          <p:nvPr/>
        </p:nvPicPr>
        <p:blipFill>
          <a:blip r:embed="rId1"/>
          <a:stretch/>
        </p:blipFill>
        <p:spPr>
          <a:xfrm>
            <a:off x="731520" y="548640"/>
            <a:ext cx="8681760" cy="4475520"/>
          </a:xfrm>
          <a:prstGeom prst="rect">
            <a:avLst/>
          </a:prstGeom>
          <a:ln>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5"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iCloud</a:t>
            </a:r>
            <a:endParaRPr b="0" lang="en-US" sz="4400" spc="-1" strike="noStrike">
              <a:latin typeface="Arial"/>
            </a:endParaRPr>
          </a:p>
        </p:txBody>
      </p:sp>
      <p:sp>
        <p:nvSpPr>
          <p:cNvPr id="496" name="CustomShape 2"/>
          <p:cNvSpPr/>
          <p:nvPr/>
        </p:nvSpPr>
        <p:spPr>
          <a:xfrm>
            <a:off x="504000" y="1326600"/>
            <a:ext cx="9063360" cy="3279960"/>
          </a:xfrm>
          <a:prstGeom prst="rect">
            <a:avLst/>
          </a:prstGeom>
          <a:noFill/>
          <a:ln>
            <a:noFill/>
          </a:ln>
        </p:spPr>
        <p:style>
          <a:lnRef idx="0"/>
          <a:fillRef idx="0"/>
          <a:effectRef idx="0"/>
          <a:fontRef idx="minor"/>
        </p:style>
        <p:txBody>
          <a:bodyPr lIns="0" rIns="0" tIns="0" bIns="0">
            <a:noAutofit/>
          </a:bodyPr>
          <a:p>
            <a:pPr marL="216000" indent="-208440">
              <a:lnSpc>
                <a:spcPct val="100000"/>
              </a:lnSpc>
              <a:buClr>
                <a:srgbClr val="000000"/>
              </a:buClr>
              <a:buSzPct val="45000"/>
              <a:buFont typeface="Wingdings" charset="2"/>
              <a:buChar char=""/>
            </a:pPr>
            <a:r>
              <a:rPr b="0" lang="en-US" sz="3200" spc="-1" strike="noStrike">
                <a:solidFill>
                  <a:srgbClr val="000000"/>
                </a:solidFill>
                <a:latin typeface="Arial"/>
                <a:ea typeface="DejaVu Sans"/>
              </a:rPr>
              <a:t>Pros: Apple only environment, 5 gig free, more as paid system.  SSL type file exchange from client to Apple cloud server. Apple integrated to all apple products by default.  More security minded then other public cloud storage services.</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7"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iCloud</a:t>
            </a:r>
            <a:endParaRPr b="0" lang="en-US" sz="4400" spc="-1" strike="noStrike">
              <a:latin typeface="Arial"/>
            </a:endParaRPr>
          </a:p>
        </p:txBody>
      </p:sp>
      <p:sp>
        <p:nvSpPr>
          <p:cNvPr id="498" name="CustomShape 2"/>
          <p:cNvSpPr/>
          <p:nvPr/>
        </p:nvSpPr>
        <p:spPr>
          <a:xfrm>
            <a:off x="504000" y="1326600"/>
            <a:ext cx="9063360" cy="3279960"/>
          </a:xfrm>
          <a:prstGeom prst="rect">
            <a:avLst/>
          </a:prstGeom>
          <a:noFill/>
          <a:ln>
            <a:noFill/>
          </a:ln>
        </p:spPr>
        <p:style>
          <a:lnRef idx="0"/>
          <a:fillRef idx="0"/>
          <a:effectRef idx="0"/>
          <a:fontRef idx="minor"/>
        </p:style>
        <p:txBody>
          <a:bodyPr lIns="0" rIns="0" tIns="0" bIns="0">
            <a:noAutofit/>
          </a:bodyPr>
          <a:p>
            <a:pPr marL="216000" indent="-208440">
              <a:lnSpc>
                <a:spcPct val="100000"/>
              </a:lnSpc>
              <a:buClr>
                <a:srgbClr val="000000"/>
              </a:buClr>
              <a:buSzPct val="45000"/>
              <a:buFont typeface="Wingdings" charset="2"/>
              <a:buChar char=""/>
            </a:pPr>
            <a:r>
              <a:rPr b="0" lang="en-US" sz="2800" spc="-1" strike="noStrike">
                <a:solidFill>
                  <a:srgbClr val="000000"/>
                </a:solidFill>
                <a:latin typeface="Arial"/>
                <a:ea typeface="DejaVu Sans"/>
              </a:rPr>
              <a:t>Cons:  Apple holds encryption keys and able to decrypt as desired.  No full end-to-end encryption between client and server.  Apple only environment, closed source code.  Multiple leaks published but little explanation of them.  Data stored in multi-country's. Data will and has been handed over to governments in the past.</a:t>
            </a:r>
            <a:r>
              <a:rPr b="0" lang="en-US" sz="3200" spc="-1" strike="noStrike">
                <a:solidFill>
                  <a:srgbClr val="000000"/>
                </a:solidFill>
                <a:latin typeface="Arial"/>
                <a:ea typeface="DejaVu Sans"/>
              </a:rPr>
              <a:t>    </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9" name="CustomShape 1"/>
          <p:cNvSpPr/>
          <p:nvPr/>
        </p:nvSpPr>
        <p:spPr>
          <a:xfrm>
            <a:off x="504000" y="226080"/>
            <a:ext cx="9064440" cy="93888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iCloud</a:t>
            </a:r>
            <a:endParaRPr b="0" lang="en-US" sz="4400" spc="-1" strike="noStrike">
              <a:latin typeface="Arial"/>
            </a:endParaRPr>
          </a:p>
        </p:txBody>
      </p:sp>
      <p:sp>
        <p:nvSpPr>
          <p:cNvPr id="500" name="CustomShape 2"/>
          <p:cNvSpPr/>
          <p:nvPr/>
        </p:nvSpPr>
        <p:spPr>
          <a:xfrm>
            <a:off x="504000" y="1326600"/>
            <a:ext cx="9064440" cy="3281040"/>
          </a:xfrm>
          <a:prstGeom prst="rect">
            <a:avLst/>
          </a:prstGeom>
          <a:noFill/>
          <a:ln>
            <a:noFill/>
          </a:ln>
        </p:spPr>
        <p:style>
          <a:lnRef idx="0"/>
          <a:fillRef idx="0"/>
          <a:effectRef idx="0"/>
          <a:fontRef idx="minor"/>
        </p:style>
        <p:txBody>
          <a:bodyPr lIns="0" rIns="0" tIns="0" bIns="0">
            <a:noAutofit/>
          </a:bodyPr>
          <a:p>
            <a:pPr marL="216000" indent="-209160">
              <a:lnSpc>
                <a:spcPct val="100000"/>
              </a:lnSpc>
              <a:buClr>
                <a:srgbClr val="000000"/>
              </a:buClr>
              <a:buSzPct val="45000"/>
              <a:buFont typeface="Wingdings" charset="2"/>
              <a:buChar char=""/>
            </a:pPr>
            <a:r>
              <a:rPr b="0" lang="en-US" sz="3200" spc="-1" strike="noStrike">
                <a:solidFill>
                  <a:srgbClr val="000000"/>
                </a:solidFill>
                <a:latin typeface="Arial"/>
                <a:ea typeface="DejaVu Sans"/>
              </a:rPr>
              <a:t> </a:t>
            </a:r>
            <a:r>
              <a:rPr b="0" lang="en-US" sz="3200" spc="-1" strike="noStrike">
                <a:solidFill>
                  <a:srgbClr val="000000"/>
                </a:solidFill>
                <a:latin typeface="Arial"/>
                <a:ea typeface="DejaVu Sans"/>
              </a:rPr>
              <a:t>https://en.wikipedia.org/wiki/ICloud</a:t>
            </a:r>
            <a:endParaRPr b="0" lang="en-US" sz="3200" spc="-1" strike="noStrike">
              <a:latin typeface="Arial"/>
            </a:endParaRPr>
          </a:p>
          <a:p>
            <a:pPr>
              <a:lnSpc>
                <a:spcPct val="100000"/>
              </a:lnSpc>
            </a:pPr>
            <a:endParaRPr b="0" lang="en-US" sz="3200" spc="-1" strike="noStrike">
              <a:latin typeface="Arial"/>
            </a:endParaRPr>
          </a:p>
          <a:p>
            <a:pPr marL="216000" indent="-209160">
              <a:lnSpc>
                <a:spcPct val="100000"/>
              </a:lnSpc>
              <a:buClr>
                <a:srgbClr val="000000"/>
              </a:buClr>
              <a:buSzPct val="45000"/>
              <a:buFont typeface="Wingdings" charset="2"/>
              <a:buChar char=""/>
            </a:pPr>
            <a:r>
              <a:rPr b="0" lang="en-US" sz="3200" spc="-1" strike="noStrike">
                <a:solidFill>
                  <a:srgbClr val="000000"/>
                </a:solidFill>
                <a:latin typeface="Arial"/>
                <a:ea typeface="DejaVu Sans"/>
              </a:rPr>
              <a:t>https://www.pocket-lint.com/apps/news/apple/131058-what-is-apple-icloud-drive-and-how-does-it-work</a:t>
            </a:r>
            <a:endParaRPr b="0" lang="en-US" sz="3200" spc="-1" strike="noStrike">
              <a:latin typeface="Arial"/>
            </a:endParaRPr>
          </a:p>
          <a:p>
            <a:pPr>
              <a:lnSpc>
                <a:spcPct val="100000"/>
              </a:lnSpc>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1"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Google Storage Drive</a:t>
            </a:r>
            <a:endParaRPr b="0" lang="en-US" sz="4400" spc="-1" strike="noStrike">
              <a:latin typeface="Arial"/>
            </a:endParaRPr>
          </a:p>
        </p:txBody>
      </p:sp>
      <p:pic>
        <p:nvPicPr>
          <p:cNvPr id="502" name="" descr=""/>
          <p:cNvPicPr/>
          <p:nvPr/>
        </p:nvPicPr>
        <p:blipFill>
          <a:blip r:embed="rId1"/>
          <a:stretch/>
        </p:blipFill>
        <p:spPr>
          <a:xfrm>
            <a:off x="1371600" y="1672200"/>
            <a:ext cx="7215840" cy="2983320"/>
          </a:xfrm>
          <a:prstGeom prst="rect">
            <a:avLst/>
          </a:prstGeom>
          <a:ln>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3"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Google Storage Drive</a:t>
            </a:r>
            <a:endParaRPr b="0" lang="en-US" sz="4400" spc="-1" strike="noStrike">
              <a:latin typeface="Arial"/>
            </a:endParaRPr>
          </a:p>
        </p:txBody>
      </p:sp>
      <p:sp>
        <p:nvSpPr>
          <p:cNvPr id="504" name="CustomShape 2"/>
          <p:cNvSpPr/>
          <p:nvPr/>
        </p:nvSpPr>
        <p:spPr>
          <a:xfrm>
            <a:off x="504000" y="1326600"/>
            <a:ext cx="9063360" cy="3279960"/>
          </a:xfrm>
          <a:prstGeom prst="rect">
            <a:avLst/>
          </a:prstGeom>
          <a:noFill/>
          <a:ln>
            <a:noFill/>
          </a:ln>
        </p:spPr>
        <p:style>
          <a:lnRef idx="0"/>
          <a:fillRef idx="0"/>
          <a:effectRef idx="0"/>
          <a:fontRef idx="minor"/>
        </p:style>
        <p:txBody>
          <a:bodyPr lIns="0" rIns="0" tIns="0" bIns="0">
            <a:noAutofit/>
          </a:bodyPr>
          <a:p>
            <a:pPr marL="216000" indent="-208440">
              <a:lnSpc>
                <a:spcPct val="100000"/>
              </a:lnSpc>
              <a:buClr>
                <a:srgbClr val="000000"/>
              </a:buClr>
              <a:buSzPct val="45000"/>
              <a:buFont typeface="Wingdings" charset="2"/>
              <a:buChar char=""/>
            </a:pPr>
            <a:r>
              <a:rPr b="0" lang="en-US" sz="3200" spc="-1" strike="noStrike">
                <a:solidFill>
                  <a:srgbClr val="000000"/>
                </a:solidFill>
                <a:latin typeface="Arial"/>
                <a:ea typeface="DejaVu Sans"/>
              </a:rPr>
              <a:t> </a:t>
            </a:r>
            <a:r>
              <a:rPr b="0" lang="en-US" sz="3200" spc="-1" strike="noStrike">
                <a:solidFill>
                  <a:srgbClr val="000000"/>
                </a:solidFill>
                <a:latin typeface="Arial"/>
                <a:ea typeface="DejaVu Sans"/>
              </a:rPr>
              <a:t>Offered by Google, included is a google suite of products (mail, wp, storage).  Created 2008, available to large number of OS platforms.  Large number of servers in multi countries for use.  Designed for “source of truth” issues.</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05" name="" descr=""/>
          <p:cNvPicPr/>
          <p:nvPr/>
        </p:nvPicPr>
        <p:blipFill>
          <a:blip r:embed="rId1"/>
          <a:stretch/>
        </p:blipFill>
        <p:spPr>
          <a:xfrm>
            <a:off x="1097280" y="548640"/>
            <a:ext cx="7767360" cy="4658400"/>
          </a:xfrm>
          <a:prstGeom prst="rect">
            <a:avLst/>
          </a:prstGeom>
          <a:ln>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6"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Google Storage Drive</a:t>
            </a:r>
            <a:endParaRPr b="0" lang="en-US" sz="4400" spc="-1" strike="noStrike">
              <a:latin typeface="Arial"/>
            </a:endParaRPr>
          </a:p>
        </p:txBody>
      </p:sp>
      <p:sp>
        <p:nvSpPr>
          <p:cNvPr id="507" name="CustomShape 2"/>
          <p:cNvSpPr/>
          <p:nvPr/>
        </p:nvSpPr>
        <p:spPr>
          <a:xfrm>
            <a:off x="504000" y="1326600"/>
            <a:ext cx="9063360" cy="3279960"/>
          </a:xfrm>
          <a:prstGeom prst="rect">
            <a:avLst/>
          </a:prstGeom>
          <a:noFill/>
          <a:ln>
            <a:noFill/>
          </a:ln>
        </p:spPr>
        <p:style>
          <a:lnRef idx="0"/>
          <a:fillRef idx="0"/>
          <a:effectRef idx="0"/>
          <a:fontRef idx="minor"/>
        </p:style>
        <p:txBody>
          <a:bodyPr lIns="0" rIns="0" tIns="0" bIns="0">
            <a:noAutofit/>
          </a:bodyPr>
          <a:p>
            <a:pPr marL="216000" indent="-208440">
              <a:lnSpc>
                <a:spcPct val="100000"/>
              </a:lnSpc>
              <a:buClr>
                <a:srgbClr val="000000"/>
              </a:buClr>
              <a:buSzPct val="45000"/>
              <a:buFont typeface="Wingdings" charset="2"/>
              <a:buChar char=""/>
            </a:pPr>
            <a:r>
              <a:rPr b="0" lang="en-US" sz="3200" spc="-1" strike="noStrike">
                <a:solidFill>
                  <a:srgbClr val="000000"/>
                </a:solidFill>
                <a:latin typeface="Arial"/>
                <a:ea typeface="DejaVu Sans"/>
              </a:rPr>
              <a:t> </a:t>
            </a:r>
            <a:r>
              <a:rPr b="0" lang="en-US" sz="3200" spc="-1" strike="noStrike">
                <a:solidFill>
                  <a:srgbClr val="000000"/>
                </a:solidFill>
                <a:latin typeface="Arial"/>
                <a:ea typeface="DejaVu Sans"/>
              </a:rPr>
              <a:t>Pros: Encrypted on cloud servers, end-to-end ssl file exchange.  Most storage default then all other services.  Two-step verification option with tokens or external systems.  </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8"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Google Storage Drive</a:t>
            </a:r>
            <a:endParaRPr b="0" lang="en-US" sz="4400" spc="-1" strike="noStrike">
              <a:latin typeface="Arial"/>
            </a:endParaRPr>
          </a:p>
        </p:txBody>
      </p:sp>
      <p:sp>
        <p:nvSpPr>
          <p:cNvPr id="509" name="CustomShape 2"/>
          <p:cNvSpPr/>
          <p:nvPr/>
        </p:nvSpPr>
        <p:spPr>
          <a:xfrm>
            <a:off x="504000" y="1326600"/>
            <a:ext cx="9063360" cy="3279960"/>
          </a:xfrm>
          <a:prstGeom prst="rect">
            <a:avLst/>
          </a:prstGeom>
          <a:noFill/>
          <a:ln>
            <a:noFill/>
          </a:ln>
        </p:spPr>
        <p:style>
          <a:lnRef idx="0"/>
          <a:fillRef idx="0"/>
          <a:effectRef idx="0"/>
          <a:fontRef idx="minor"/>
        </p:style>
        <p:txBody>
          <a:bodyPr lIns="0" rIns="0" tIns="0" bIns="0">
            <a:noAutofit/>
          </a:bodyPr>
          <a:p>
            <a:pPr marL="216000" indent="-208440">
              <a:lnSpc>
                <a:spcPct val="100000"/>
              </a:lnSpc>
              <a:buClr>
                <a:srgbClr val="000000"/>
              </a:buClr>
              <a:buSzPct val="45000"/>
              <a:buFont typeface="Wingdings" charset="2"/>
              <a:buChar char=""/>
            </a:pPr>
            <a:r>
              <a:rPr b="0" lang="en-US" sz="3200" spc="-1" strike="noStrike">
                <a:solidFill>
                  <a:srgbClr val="000000"/>
                </a:solidFill>
                <a:latin typeface="Arial"/>
                <a:ea typeface="DejaVu Sans"/>
              </a:rPr>
              <a:t> </a:t>
            </a:r>
            <a:r>
              <a:rPr b="0" lang="en-US" sz="3200" spc="-1" strike="noStrike">
                <a:solidFill>
                  <a:srgbClr val="000000"/>
                </a:solidFill>
                <a:latin typeface="Arial"/>
                <a:ea typeface="DejaVu Sans"/>
              </a:rPr>
              <a:t>Cons: Google keeps encryption keys and is able to decrypt as desired, ad based company.  Near impossible to contact a human for issues.  Known data breaches in past.  Programmers like to modify but not define what changed, push out changes with little warning, kills products.</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0"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Microsoft Storage Drive</a:t>
            </a:r>
            <a:endParaRPr b="0" lang="en-US" sz="4400" spc="-1" strike="noStrike">
              <a:latin typeface="Arial"/>
            </a:endParaRPr>
          </a:p>
        </p:txBody>
      </p:sp>
      <p:pic>
        <p:nvPicPr>
          <p:cNvPr id="511" name="" descr=""/>
          <p:cNvPicPr/>
          <p:nvPr/>
        </p:nvPicPr>
        <p:blipFill>
          <a:blip r:embed="rId1"/>
          <a:stretch/>
        </p:blipFill>
        <p:spPr>
          <a:xfrm>
            <a:off x="1280160" y="1371600"/>
            <a:ext cx="7490160" cy="3375360"/>
          </a:xfrm>
          <a:prstGeom prst="rect">
            <a:avLst/>
          </a:prstGeom>
          <a:ln>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1"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Disclaimer</a:t>
            </a:r>
            <a:endParaRPr b="0" lang="en-US" sz="4400" spc="-1" strike="noStrike">
              <a:latin typeface="Arial"/>
            </a:endParaRPr>
          </a:p>
        </p:txBody>
      </p:sp>
      <p:sp>
        <p:nvSpPr>
          <p:cNvPr id="462" name="CustomShape 2"/>
          <p:cNvSpPr/>
          <p:nvPr/>
        </p:nvSpPr>
        <p:spPr>
          <a:xfrm>
            <a:off x="822960" y="1280160"/>
            <a:ext cx="8496000" cy="3741120"/>
          </a:xfrm>
          <a:prstGeom prst="rect">
            <a:avLst/>
          </a:prstGeom>
          <a:noFill/>
          <a:ln>
            <a:noFill/>
          </a:ln>
        </p:spPr>
        <p:style>
          <a:lnRef idx="0"/>
          <a:fillRef idx="0"/>
          <a:effectRef idx="0"/>
          <a:fontRef idx="minor"/>
        </p:style>
        <p:txBody>
          <a:bodyPr lIns="90000" rIns="90000" tIns="45000" bIns="45000">
            <a:noAutofit/>
          </a:bodyPr>
          <a:p>
            <a:pPr algn="ctr">
              <a:lnSpc>
                <a:spcPct val="93000"/>
              </a:lnSpc>
            </a:pPr>
            <a:r>
              <a:rPr b="0" lang="en-US" sz="3200" spc="-1" strike="noStrike">
                <a:solidFill>
                  <a:srgbClr val="000000"/>
                </a:solidFill>
                <a:latin typeface="Arial"/>
                <a:ea typeface="DejaVu Sans"/>
              </a:rPr>
              <a:t>Not responsible for any damage done to you, your friends, your accounts, your pet goldfish, etc.  All information is for educational or general knowledge purposes.</a:t>
            </a:r>
            <a:endParaRPr b="0" lang="en-US" sz="3200" spc="-1" strike="noStrike">
              <a:latin typeface="Arial"/>
            </a:endParaRPr>
          </a:p>
          <a:p>
            <a:pPr algn="ctr">
              <a:lnSpc>
                <a:spcPct val="93000"/>
              </a:lnSpc>
            </a:pPr>
            <a:r>
              <a:rPr b="0" lang="en-US" sz="3200" spc="-1" strike="noStrike">
                <a:solidFill>
                  <a:srgbClr val="000000"/>
                </a:solidFill>
                <a:latin typeface="Arial"/>
                <a:ea typeface="DejaVu Sans"/>
              </a:rPr>
              <a:t>Information held within may or may not be legal by your country, state or business.</a:t>
            </a:r>
            <a:endParaRPr b="0" lang="en-US" sz="3200" spc="-1" strike="noStrike">
              <a:latin typeface="Arial"/>
            </a:endParaRPr>
          </a:p>
          <a:p>
            <a:pPr algn="ctr">
              <a:lnSpc>
                <a:spcPct val="93000"/>
              </a:lnSpc>
            </a:pPr>
            <a:endParaRPr b="0" lang="en-US" sz="3200" spc="-1" strike="noStrike">
              <a:latin typeface="Arial"/>
            </a:endParaRPr>
          </a:p>
          <a:p>
            <a:pPr>
              <a:lnSpc>
                <a:spcPct val="100000"/>
              </a:lnSpc>
            </a:pPr>
            <a:r>
              <a:rPr b="0" lang="en-US" sz="3200" spc="-1" strike="noStrike">
                <a:solidFill>
                  <a:srgbClr val="000000"/>
                </a:solidFill>
                <a:latin typeface="Arial"/>
                <a:ea typeface="DejaVu Sans"/>
              </a:rPr>
              <a:t>If it's not legal then you should do it?</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2"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Microsoft Storage Drive</a:t>
            </a:r>
            <a:endParaRPr b="0" lang="en-US" sz="4400" spc="-1" strike="noStrike">
              <a:latin typeface="Arial"/>
            </a:endParaRPr>
          </a:p>
        </p:txBody>
      </p:sp>
      <p:sp>
        <p:nvSpPr>
          <p:cNvPr id="513" name="CustomShape 2"/>
          <p:cNvSpPr/>
          <p:nvPr/>
        </p:nvSpPr>
        <p:spPr>
          <a:xfrm>
            <a:off x="504000" y="1326600"/>
            <a:ext cx="9063360" cy="3279960"/>
          </a:xfrm>
          <a:prstGeom prst="rect">
            <a:avLst/>
          </a:prstGeom>
          <a:noFill/>
          <a:ln>
            <a:noFill/>
          </a:ln>
        </p:spPr>
        <p:style>
          <a:lnRef idx="0"/>
          <a:fillRef idx="0"/>
          <a:effectRef idx="0"/>
          <a:fontRef idx="minor"/>
        </p:style>
      </p:sp>
      <p:sp>
        <p:nvSpPr>
          <p:cNvPr id="514" name="CustomShape 3"/>
          <p:cNvSpPr/>
          <p:nvPr/>
        </p:nvSpPr>
        <p:spPr>
          <a:xfrm>
            <a:off x="731520" y="1924200"/>
            <a:ext cx="8835840" cy="995400"/>
          </a:xfrm>
          <a:prstGeom prst="rect">
            <a:avLst/>
          </a:prstGeom>
          <a:noFill/>
          <a:ln>
            <a:noFill/>
          </a:ln>
        </p:spPr>
        <p:style>
          <a:lnRef idx="0"/>
          <a:fillRef idx="0"/>
          <a:effectRef idx="0"/>
          <a:fontRef idx="minor"/>
        </p:style>
        <p:txBody>
          <a:bodyPr lIns="90000" rIns="90000" tIns="45000" bIns="45000">
            <a:noAutofit/>
          </a:bodyPr>
          <a:p>
            <a:pPr marL="216000" indent="-209880">
              <a:lnSpc>
                <a:spcPct val="100000"/>
              </a:lnSpc>
              <a:buClr>
                <a:srgbClr val="000000"/>
              </a:buClr>
              <a:buSzPct val="45000"/>
              <a:buFont typeface="Wingdings" charset="2"/>
              <a:buChar char=""/>
            </a:pPr>
            <a:r>
              <a:rPr b="0" lang="en-US" sz="3200" spc="-1" strike="noStrike">
                <a:solidFill>
                  <a:srgbClr val="000000"/>
                </a:solidFill>
                <a:latin typeface="Arial"/>
                <a:ea typeface="DejaVu Sans"/>
              </a:rPr>
              <a:t>Offered by Microsoft, most times need to have a 365 outlook subscription to have any large storage.  Added baggage of other Microsoft apps.</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15" name="" descr=""/>
          <p:cNvPicPr/>
          <p:nvPr/>
        </p:nvPicPr>
        <p:blipFill>
          <a:blip r:embed="rId1"/>
          <a:stretch/>
        </p:blipFill>
        <p:spPr>
          <a:xfrm>
            <a:off x="1097280" y="548640"/>
            <a:ext cx="7767360" cy="4384080"/>
          </a:xfrm>
          <a:prstGeom prst="rect">
            <a:avLst/>
          </a:prstGeom>
          <a:ln>
            <a:noFill/>
          </a:ln>
        </p:spPr>
      </p:pic>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6"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Microsoft Storage Drive</a:t>
            </a:r>
            <a:endParaRPr b="0" lang="en-US" sz="4400" spc="-1" strike="noStrike">
              <a:latin typeface="Arial"/>
            </a:endParaRPr>
          </a:p>
        </p:txBody>
      </p:sp>
      <p:sp>
        <p:nvSpPr>
          <p:cNvPr id="517" name="CustomShape 2"/>
          <p:cNvSpPr/>
          <p:nvPr/>
        </p:nvSpPr>
        <p:spPr>
          <a:xfrm>
            <a:off x="504000" y="1326600"/>
            <a:ext cx="9063360" cy="3279960"/>
          </a:xfrm>
          <a:prstGeom prst="rect">
            <a:avLst/>
          </a:prstGeom>
          <a:noFill/>
          <a:ln>
            <a:noFill/>
          </a:ln>
        </p:spPr>
        <p:style>
          <a:lnRef idx="0"/>
          <a:fillRef idx="0"/>
          <a:effectRef idx="0"/>
          <a:fontRef idx="minor"/>
        </p:style>
        <p:txBody>
          <a:bodyPr lIns="0" rIns="0" tIns="0" bIns="0">
            <a:noAutofit/>
          </a:bodyPr>
          <a:p>
            <a:pPr marL="216000" indent="-208440">
              <a:lnSpc>
                <a:spcPct val="100000"/>
              </a:lnSpc>
              <a:buClr>
                <a:srgbClr val="000000"/>
              </a:buClr>
              <a:buSzPct val="45000"/>
              <a:buFont typeface="Wingdings" charset="2"/>
              <a:buChar char=""/>
            </a:pPr>
            <a:r>
              <a:rPr b="0" lang="en-US" sz="3200" spc="-1" strike="noStrike">
                <a:solidFill>
                  <a:srgbClr val="000000"/>
                </a:solidFill>
                <a:latin typeface="Arial"/>
                <a:ea typeface="DejaVu Sans"/>
              </a:rPr>
              <a:t> </a:t>
            </a:r>
            <a:r>
              <a:rPr b="0" lang="en-US" sz="3200" spc="-1" strike="noStrike">
                <a:solidFill>
                  <a:srgbClr val="000000"/>
                </a:solidFill>
                <a:latin typeface="Arial"/>
                <a:ea typeface="DejaVu Sans"/>
              </a:rPr>
              <a:t>Pros: 5 free storage tier and 1T storage with office 365 subscription.  Web based access for all platforms, Windows and Mac app access.  Office collaboration option.  </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8"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Microsoft Storage Drive</a:t>
            </a:r>
            <a:endParaRPr b="0" lang="en-US" sz="4400" spc="-1" strike="noStrike">
              <a:latin typeface="Arial"/>
            </a:endParaRPr>
          </a:p>
        </p:txBody>
      </p:sp>
      <p:sp>
        <p:nvSpPr>
          <p:cNvPr id="519" name="CustomShape 2"/>
          <p:cNvSpPr/>
          <p:nvPr/>
        </p:nvSpPr>
        <p:spPr>
          <a:xfrm>
            <a:off x="504000" y="1326600"/>
            <a:ext cx="9063360" cy="3279960"/>
          </a:xfrm>
          <a:prstGeom prst="rect">
            <a:avLst/>
          </a:prstGeom>
          <a:noFill/>
          <a:ln>
            <a:noFill/>
          </a:ln>
        </p:spPr>
        <p:style>
          <a:lnRef idx="0"/>
          <a:fillRef idx="0"/>
          <a:effectRef idx="0"/>
          <a:fontRef idx="minor"/>
        </p:style>
        <p:txBody>
          <a:bodyPr lIns="0" rIns="0" tIns="0" bIns="0">
            <a:noAutofit/>
          </a:bodyPr>
          <a:p>
            <a:pPr marL="216000" indent="-208440">
              <a:lnSpc>
                <a:spcPct val="100000"/>
              </a:lnSpc>
              <a:buClr>
                <a:srgbClr val="000000"/>
              </a:buClr>
              <a:buSzPct val="45000"/>
              <a:buFont typeface="Wingdings" charset="2"/>
              <a:buChar char=""/>
            </a:pPr>
            <a:r>
              <a:rPr b="0" lang="en-US" sz="3200" spc="-1" strike="noStrike">
                <a:solidFill>
                  <a:srgbClr val="000000"/>
                </a:solidFill>
                <a:latin typeface="Arial"/>
                <a:ea typeface="DejaVu Sans"/>
              </a:rPr>
              <a:t>Cons: Closed source, primary Windows and Mac OS unless limited use of web browser functionality.  Third party Linux connection options.  Encryption keys kept by Microsoft, SSL data exchange system.  General usage of “Source-of-truth” data support.  </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0"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Microsoft Storage Drive</a:t>
            </a:r>
            <a:endParaRPr b="0" lang="en-US" sz="4400" spc="-1" strike="noStrike">
              <a:latin typeface="Arial"/>
            </a:endParaRPr>
          </a:p>
        </p:txBody>
      </p:sp>
      <p:sp>
        <p:nvSpPr>
          <p:cNvPr id="521" name="CustomShape 2"/>
          <p:cNvSpPr/>
          <p:nvPr/>
        </p:nvSpPr>
        <p:spPr>
          <a:xfrm>
            <a:off x="504000" y="1326600"/>
            <a:ext cx="9063360" cy="3279960"/>
          </a:xfrm>
          <a:prstGeom prst="rect">
            <a:avLst/>
          </a:prstGeom>
          <a:noFill/>
          <a:ln>
            <a:noFill/>
          </a:ln>
        </p:spPr>
        <p:style>
          <a:lnRef idx="0"/>
          <a:fillRef idx="0"/>
          <a:effectRef idx="0"/>
          <a:fontRef idx="minor"/>
        </p:style>
        <p:txBody>
          <a:bodyPr lIns="0" rIns="0" tIns="0" bIns="0">
            <a:noAutofit/>
          </a:bodyPr>
          <a:p>
            <a:pPr marL="216000" indent="-208440">
              <a:lnSpc>
                <a:spcPct val="100000"/>
              </a:lnSpc>
              <a:buClr>
                <a:srgbClr val="000000"/>
              </a:buClr>
              <a:buSzPct val="45000"/>
              <a:buFont typeface="Wingdings" charset="2"/>
              <a:buChar char=""/>
            </a:pPr>
            <a:r>
              <a:rPr b="0" lang="en-US" sz="3200" spc="-1" strike="noStrike">
                <a:solidFill>
                  <a:srgbClr val="000000"/>
                </a:solidFill>
                <a:latin typeface="Arial"/>
                <a:ea typeface="DejaVu Sans"/>
              </a:rPr>
              <a:t>https://www.microsoft.com/en-us/microsoft-365/onedrive/online-cloud-storage</a:t>
            </a:r>
            <a:endParaRPr b="0" lang="en-US" sz="3200" spc="-1" strike="noStrike">
              <a:latin typeface="Arial"/>
            </a:endParaRPr>
          </a:p>
          <a:p>
            <a:pPr>
              <a:lnSpc>
                <a:spcPct val="100000"/>
              </a:lnSpc>
            </a:pPr>
            <a:endParaRPr b="0" lang="en-US" sz="3200" spc="-1" strike="noStrike">
              <a:latin typeface="Arial"/>
            </a:endParaRPr>
          </a:p>
          <a:p>
            <a:pPr marL="216000" indent="-209880">
              <a:lnSpc>
                <a:spcPct val="100000"/>
              </a:lnSpc>
              <a:buClr>
                <a:srgbClr val="000000"/>
              </a:buClr>
              <a:buSzPct val="45000"/>
              <a:buFont typeface="Wingdings" charset="2"/>
              <a:buChar char=""/>
            </a:pPr>
            <a:r>
              <a:rPr b="0" lang="en-US" sz="3200" spc="-1" strike="noStrike">
                <a:solidFill>
                  <a:srgbClr val="000000"/>
                </a:solidFill>
                <a:latin typeface="Arial"/>
                <a:ea typeface="DejaVu Sans"/>
              </a:rPr>
              <a:t>https://en.wikipedia.org/wiki/Microsoft_OneDrive</a:t>
            </a:r>
            <a:endParaRPr b="0" lang="en-US" sz="3200" spc="-1" strike="noStrike">
              <a:latin typeface="Arial"/>
            </a:endParaRPr>
          </a:p>
          <a:p>
            <a:pPr>
              <a:lnSpc>
                <a:spcPct val="100000"/>
              </a:lnSpc>
            </a:pPr>
            <a:endParaRPr b="0" lang="en-US" sz="3200" spc="-1" strike="noStrike">
              <a:latin typeface="Arial"/>
            </a:endParaRPr>
          </a:p>
          <a:p>
            <a:pPr>
              <a:lnSpc>
                <a:spcPct val="100000"/>
              </a:lnSpc>
            </a:pPr>
            <a:r>
              <a:rPr b="0" lang="en-US" sz="3200" spc="-1" strike="noStrike">
                <a:solidFill>
                  <a:srgbClr val="000000"/>
                </a:solidFill>
                <a:latin typeface="Arial"/>
                <a:ea typeface="DejaVu Sans"/>
              </a:rPr>
              <a:t>  </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2"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Amazon AWS S3 Bucket storage</a:t>
            </a:r>
            <a:endParaRPr b="0" lang="en-US" sz="4400" spc="-1" strike="noStrike">
              <a:latin typeface="Arial"/>
            </a:endParaRPr>
          </a:p>
        </p:txBody>
      </p:sp>
      <p:pic>
        <p:nvPicPr>
          <p:cNvPr id="523" name="" descr=""/>
          <p:cNvPicPr/>
          <p:nvPr/>
        </p:nvPicPr>
        <p:blipFill>
          <a:blip r:embed="rId1"/>
          <a:stretch/>
        </p:blipFill>
        <p:spPr>
          <a:xfrm>
            <a:off x="884880" y="1554480"/>
            <a:ext cx="8254440" cy="3378600"/>
          </a:xfrm>
          <a:prstGeom prst="rect">
            <a:avLst/>
          </a:prstGeom>
          <a:ln>
            <a:noFill/>
          </a:ln>
        </p:spPr>
      </p:pic>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4"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AWS S3 Storage</a:t>
            </a:r>
            <a:endParaRPr b="0" lang="en-US" sz="4400" spc="-1" strike="noStrike">
              <a:latin typeface="Arial"/>
            </a:endParaRPr>
          </a:p>
        </p:txBody>
      </p:sp>
      <p:sp>
        <p:nvSpPr>
          <p:cNvPr id="525" name="CustomShape 2"/>
          <p:cNvSpPr/>
          <p:nvPr/>
        </p:nvSpPr>
        <p:spPr>
          <a:xfrm>
            <a:off x="504000" y="1326600"/>
            <a:ext cx="9063360" cy="3279960"/>
          </a:xfrm>
          <a:prstGeom prst="rect">
            <a:avLst/>
          </a:prstGeom>
          <a:noFill/>
          <a:ln>
            <a:noFill/>
          </a:ln>
        </p:spPr>
        <p:style>
          <a:lnRef idx="0"/>
          <a:fillRef idx="0"/>
          <a:effectRef idx="0"/>
          <a:fontRef idx="minor"/>
        </p:style>
      </p:sp>
      <p:sp>
        <p:nvSpPr>
          <p:cNvPr id="526" name="CustomShape 3"/>
          <p:cNvSpPr/>
          <p:nvPr/>
        </p:nvSpPr>
        <p:spPr>
          <a:xfrm>
            <a:off x="731520" y="1924200"/>
            <a:ext cx="8835840" cy="2368800"/>
          </a:xfrm>
          <a:prstGeom prst="rect">
            <a:avLst/>
          </a:prstGeom>
          <a:noFill/>
          <a:ln>
            <a:noFill/>
          </a:ln>
        </p:spPr>
        <p:style>
          <a:lnRef idx="0"/>
          <a:fillRef idx="0"/>
          <a:effectRef idx="0"/>
          <a:fontRef idx="minor"/>
        </p:style>
        <p:txBody>
          <a:bodyPr lIns="90000" rIns="90000" tIns="45000" bIns="45000">
            <a:noAutofit/>
          </a:bodyPr>
          <a:p>
            <a:pPr marL="216000" indent="-209880">
              <a:lnSpc>
                <a:spcPct val="100000"/>
              </a:lnSpc>
              <a:buClr>
                <a:srgbClr val="000000"/>
              </a:buClr>
              <a:buSzPct val="45000"/>
              <a:buFont typeface="Wingdings" charset="2"/>
              <a:buChar char=""/>
            </a:pPr>
            <a:r>
              <a:rPr b="0" lang="en-US" sz="3200" spc="-1" strike="noStrike">
                <a:solidFill>
                  <a:srgbClr val="000000"/>
                </a:solidFill>
                <a:latin typeface="Arial"/>
                <a:ea typeface="DejaVu Sans"/>
              </a:rPr>
              <a:t>Offered by Amazon, AWS S3 storage buckets. Subscription to AWS services required,  free tier for one year is available  Gives access most all AWS services.</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27" name="" descr=""/>
          <p:cNvPicPr/>
          <p:nvPr/>
        </p:nvPicPr>
        <p:blipFill>
          <a:blip r:embed="rId1"/>
          <a:stretch/>
        </p:blipFill>
        <p:spPr>
          <a:xfrm>
            <a:off x="1097280" y="640080"/>
            <a:ext cx="8224920" cy="4384440"/>
          </a:xfrm>
          <a:prstGeom prst="rect">
            <a:avLst/>
          </a:prstGeom>
          <a:ln>
            <a:noFill/>
          </a:ln>
        </p:spPr>
      </p:pic>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8"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AWS S3 Storage</a:t>
            </a:r>
            <a:endParaRPr b="0" lang="en-US" sz="4400" spc="-1" strike="noStrike">
              <a:latin typeface="Arial"/>
            </a:endParaRPr>
          </a:p>
        </p:txBody>
      </p:sp>
      <p:sp>
        <p:nvSpPr>
          <p:cNvPr id="529" name="CustomShape 2"/>
          <p:cNvSpPr/>
          <p:nvPr/>
        </p:nvSpPr>
        <p:spPr>
          <a:xfrm>
            <a:off x="504000" y="1326600"/>
            <a:ext cx="9063360" cy="3279960"/>
          </a:xfrm>
          <a:prstGeom prst="rect">
            <a:avLst/>
          </a:prstGeom>
          <a:noFill/>
          <a:ln>
            <a:noFill/>
          </a:ln>
        </p:spPr>
        <p:style>
          <a:lnRef idx="0"/>
          <a:fillRef idx="0"/>
          <a:effectRef idx="0"/>
          <a:fontRef idx="minor"/>
        </p:style>
        <p:txBody>
          <a:bodyPr lIns="0" rIns="0" tIns="0" bIns="0">
            <a:noAutofit/>
          </a:bodyPr>
          <a:p>
            <a:pPr marL="216000" indent="-208440">
              <a:lnSpc>
                <a:spcPct val="100000"/>
              </a:lnSpc>
              <a:buClr>
                <a:srgbClr val="000000"/>
              </a:buClr>
              <a:buSzPct val="45000"/>
              <a:buFont typeface="Wingdings" charset="2"/>
              <a:buChar char=""/>
            </a:pPr>
            <a:r>
              <a:rPr b="0" lang="en-US" sz="3200" spc="-1" strike="noStrike">
                <a:solidFill>
                  <a:srgbClr val="000000"/>
                </a:solidFill>
                <a:latin typeface="Arial"/>
                <a:ea typeface="DejaVu Sans"/>
              </a:rPr>
              <a:t> </a:t>
            </a:r>
            <a:r>
              <a:rPr b="0" lang="en-US" sz="3200" spc="-1" strike="noStrike">
                <a:solidFill>
                  <a:srgbClr val="000000"/>
                </a:solidFill>
                <a:latin typeface="Arial"/>
                <a:ea typeface="DejaVu Sans"/>
              </a:rPr>
              <a:t>Pros: Free usage option for a year for new people.  Use of most all services.  Drive space can be near unlimited if can pay for it.  Has other services that can be used.  Able to mount ‘buckets; on most all systems (Linux, Mac, Window, IOS, Android)</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0"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AWS S3 Storage</a:t>
            </a:r>
            <a:endParaRPr b="0" lang="en-US" sz="4400" spc="-1" strike="noStrike">
              <a:latin typeface="Arial"/>
            </a:endParaRPr>
          </a:p>
        </p:txBody>
      </p:sp>
      <p:sp>
        <p:nvSpPr>
          <p:cNvPr id="531" name="CustomShape 2"/>
          <p:cNvSpPr/>
          <p:nvPr/>
        </p:nvSpPr>
        <p:spPr>
          <a:xfrm>
            <a:off x="504000" y="1326600"/>
            <a:ext cx="9063360" cy="3279960"/>
          </a:xfrm>
          <a:prstGeom prst="rect">
            <a:avLst/>
          </a:prstGeom>
          <a:noFill/>
          <a:ln>
            <a:noFill/>
          </a:ln>
        </p:spPr>
        <p:style>
          <a:lnRef idx="0"/>
          <a:fillRef idx="0"/>
          <a:effectRef idx="0"/>
          <a:fontRef idx="minor"/>
        </p:style>
        <p:txBody>
          <a:bodyPr lIns="0" rIns="0" tIns="0" bIns="0">
            <a:noAutofit/>
          </a:bodyPr>
          <a:p>
            <a:pPr marL="216000" indent="-208440">
              <a:lnSpc>
                <a:spcPct val="100000"/>
              </a:lnSpc>
              <a:buClr>
                <a:srgbClr val="000000"/>
              </a:buClr>
              <a:buSzPct val="45000"/>
              <a:buFont typeface="Wingdings" charset="2"/>
              <a:buChar char=""/>
            </a:pPr>
            <a:r>
              <a:rPr b="0" lang="en-US" sz="3200" spc="-1" strike="noStrike">
                <a:solidFill>
                  <a:srgbClr val="000000"/>
                </a:solidFill>
                <a:latin typeface="Arial"/>
                <a:ea typeface="DejaVu Sans"/>
              </a:rPr>
              <a:t>Cons: Storage cost can get large do to the way Amazon tracks data storage.  Charged for inter and remove of data.  Different storage options, can get very confusing.  Can be hard to secure, many records of storage breaches do to poor buckets configuration.</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3"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Issues</a:t>
            </a:r>
            <a:endParaRPr b="0" lang="en-US" sz="4400" spc="-1" strike="noStrike">
              <a:latin typeface="Arial"/>
            </a:endParaRPr>
          </a:p>
        </p:txBody>
      </p:sp>
      <p:sp>
        <p:nvSpPr>
          <p:cNvPr id="464" name="CustomShape 2"/>
          <p:cNvSpPr/>
          <p:nvPr/>
        </p:nvSpPr>
        <p:spPr>
          <a:xfrm>
            <a:off x="504000" y="1326600"/>
            <a:ext cx="9063360" cy="3279960"/>
          </a:xfrm>
          <a:prstGeom prst="rect">
            <a:avLst/>
          </a:prstGeom>
          <a:noFill/>
          <a:ln>
            <a:noFill/>
          </a:ln>
        </p:spPr>
        <p:style>
          <a:lnRef idx="0"/>
          <a:fillRef idx="0"/>
          <a:effectRef idx="0"/>
          <a:fontRef idx="minor"/>
        </p:style>
        <p:txBody>
          <a:bodyPr lIns="0" rIns="0" tIns="0" bIns="0">
            <a:normAutofit fontScale="94000"/>
          </a:bodyPr>
          <a:p>
            <a:pPr marL="432000" indent="-316080">
              <a:lnSpc>
                <a:spcPct val="100000"/>
              </a:lnSpc>
              <a:spcBef>
                <a:spcPts val="1417"/>
              </a:spcBef>
              <a:buClr>
                <a:srgbClr val="000000"/>
              </a:buClr>
              <a:buSzPct val="45000"/>
              <a:buFont typeface="Wingdings" charset="2"/>
              <a:buChar char=""/>
            </a:pPr>
            <a:r>
              <a:rPr b="0" lang="en-US" sz="3200" spc="-1" strike="noStrike">
                <a:solidFill>
                  <a:srgbClr val="000000"/>
                </a:solidFill>
                <a:latin typeface="Arial"/>
                <a:ea typeface="DejaVu Sans"/>
              </a:rPr>
              <a:t>With people moving from place to place and machine to machine (including: Phone, tablet, etc.), getting to your files can be difficult.  </a:t>
            </a:r>
            <a:endParaRPr b="0" lang="en-US" sz="3200" spc="-1" strike="noStrike">
              <a:latin typeface="Arial"/>
            </a:endParaRPr>
          </a:p>
          <a:p>
            <a:pPr marL="432000" indent="-316080">
              <a:lnSpc>
                <a:spcPct val="100000"/>
              </a:lnSpc>
              <a:spcBef>
                <a:spcPts val="1417"/>
              </a:spcBef>
              <a:buClr>
                <a:srgbClr val="000000"/>
              </a:buClr>
              <a:buSzPct val="45000"/>
              <a:buFont typeface="Wingdings" charset="2"/>
              <a:buChar char=""/>
            </a:pPr>
            <a:r>
              <a:rPr b="0" lang="en-US" sz="3200" spc="-1" strike="noStrike">
                <a:solidFill>
                  <a:srgbClr val="000000"/>
                </a:solidFill>
                <a:latin typeface="Arial"/>
                <a:ea typeface="DejaVu Sans"/>
              </a:rPr>
              <a:t>You also want to make sure the files are stored centrally and securely from others having access that do not need to have like, governments, Businesses or other people.</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2"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AWS S3 Storage</a:t>
            </a:r>
            <a:endParaRPr b="0" lang="en-US" sz="4400" spc="-1" strike="noStrike">
              <a:latin typeface="Arial"/>
            </a:endParaRPr>
          </a:p>
        </p:txBody>
      </p:sp>
      <p:sp>
        <p:nvSpPr>
          <p:cNvPr id="533" name="CustomShape 2"/>
          <p:cNvSpPr/>
          <p:nvPr/>
        </p:nvSpPr>
        <p:spPr>
          <a:xfrm>
            <a:off x="504000" y="1326600"/>
            <a:ext cx="9063360" cy="3279960"/>
          </a:xfrm>
          <a:prstGeom prst="rect">
            <a:avLst/>
          </a:prstGeom>
          <a:noFill/>
          <a:ln>
            <a:noFill/>
          </a:ln>
        </p:spPr>
        <p:style>
          <a:lnRef idx="0"/>
          <a:fillRef idx="0"/>
          <a:effectRef idx="0"/>
          <a:fontRef idx="minor"/>
        </p:style>
        <p:txBody>
          <a:bodyPr lIns="0" rIns="0" tIns="0" bIns="0">
            <a:noAutofit/>
          </a:bodyPr>
          <a:p>
            <a:pPr marL="216000" indent="-208440">
              <a:lnSpc>
                <a:spcPct val="100000"/>
              </a:lnSpc>
              <a:buClr>
                <a:srgbClr val="000000"/>
              </a:buClr>
              <a:buSzPct val="45000"/>
              <a:buFont typeface="Wingdings" charset="2"/>
              <a:buChar char=""/>
            </a:pPr>
            <a:r>
              <a:rPr b="0" lang="en-US" sz="3200" spc="-1" strike="noStrike">
                <a:solidFill>
                  <a:srgbClr val="000000"/>
                </a:solidFill>
                <a:latin typeface="Arial"/>
                <a:ea typeface="DejaVu Sans"/>
              </a:rPr>
              <a:t>https://aws.amacon.com</a:t>
            </a:r>
            <a:endParaRPr b="0" lang="en-US" sz="3200" spc="-1" strike="noStrike">
              <a:latin typeface="Arial"/>
            </a:endParaRPr>
          </a:p>
          <a:p>
            <a:pPr>
              <a:lnSpc>
                <a:spcPct val="100000"/>
              </a:lnSpc>
            </a:pPr>
            <a:endParaRPr b="0" lang="en-US" sz="3200" spc="-1" strike="noStrike">
              <a:latin typeface="Arial"/>
            </a:endParaRPr>
          </a:p>
          <a:p>
            <a:pPr marL="216000" indent="-209880">
              <a:lnSpc>
                <a:spcPct val="100000"/>
              </a:lnSpc>
              <a:buClr>
                <a:srgbClr val="000000"/>
              </a:buClr>
              <a:buSzPct val="45000"/>
              <a:buFont typeface="Wingdings" charset="2"/>
              <a:buChar char=""/>
            </a:pPr>
            <a:r>
              <a:rPr b="0" lang="en-US" sz="3200" spc="-1" strike="noStrike">
                <a:solidFill>
                  <a:srgbClr val="000000"/>
                </a:solidFill>
                <a:latin typeface="Arial"/>
                <a:ea typeface="DejaVu Sans"/>
              </a:rPr>
              <a:t>https://en.wikipedia.org/wiki/Amazon_s3</a:t>
            </a:r>
            <a:endParaRPr b="0" lang="en-US" sz="3200" spc="-1" strike="noStrike">
              <a:latin typeface="Arial"/>
            </a:endParaRPr>
          </a:p>
          <a:p>
            <a:pPr>
              <a:lnSpc>
                <a:spcPct val="100000"/>
              </a:lnSpc>
            </a:pPr>
            <a:endParaRPr b="0" lang="en-US" sz="3200" spc="-1" strike="noStrike">
              <a:latin typeface="Arial"/>
            </a:endParaRPr>
          </a:p>
          <a:p>
            <a:pPr>
              <a:lnSpc>
                <a:spcPct val="100000"/>
              </a:lnSpc>
            </a:pPr>
            <a:r>
              <a:rPr b="0" lang="en-US" sz="3200" spc="-1" strike="noStrike">
                <a:solidFill>
                  <a:srgbClr val="000000"/>
                </a:solidFill>
                <a:latin typeface="Arial"/>
                <a:ea typeface="DejaVu Sans"/>
              </a:rPr>
              <a:t>  </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4"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SpiderOak</a:t>
            </a:r>
            <a:endParaRPr b="0" lang="en-US" sz="4400" spc="-1" strike="noStrike">
              <a:latin typeface="Arial"/>
            </a:endParaRPr>
          </a:p>
        </p:txBody>
      </p:sp>
      <p:sp>
        <p:nvSpPr>
          <p:cNvPr id="535" name="CustomShape 2"/>
          <p:cNvSpPr/>
          <p:nvPr/>
        </p:nvSpPr>
        <p:spPr>
          <a:xfrm>
            <a:off x="504000" y="1326600"/>
            <a:ext cx="9063360" cy="3279960"/>
          </a:xfrm>
          <a:prstGeom prst="rect">
            <a:avLst/>
          </a:prstGeom>
          <a:noFill/>
          <a:ln>
            <a:noFill/>
          </a:ln>
        </p:spPr>
        <p:style>
          <a:lnRef idx="0"/>
          <a:fillRef idx="0"/>
          <a:effectRef idx="0"/>
          <a:fontRef idx="minor"/>
        </p:style>
      </p:sp>
      <p:pic>
        <p:nvPicPr>
          <p:cNvPr id="536" name="" descr=""/>
          <p:cNvPicPr/>
          <p:nvPr/>
        </p:nvPicPr>
        <p:blipFill>
          <a:blip r:embed="rId1"/>
          <a:stretch/>
        </p:blipFill>
        <p:spPr>
          <a:xfrm>
            <a:off x="2011680" y="1737720"/>
            <a:ext cx="5661720" cy="2735280"/>
          </a:xfrm>
          <a:prstGeom prst="rect">
            <a:avLst/>
          </a:prstGeom>
          <a:ln>
            <a:noFill/>
          </a:ln>
        </p:spPr>
      </p:pic>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7"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SpiderOak</a:t>
            </a:r>
            <a:endParaRPr b="0" lang="en-US" sz="4400" spc="-1" strike="noStrike">
              <a:latin typeface="Arial"/>
            </a:endParaRPr>
          </a:p>
        </p:txBody>
      </p:sp>
      <p:sp>
        <p:nvSpPr>
          <p:cNvPr id="538" name="CustomShape 2"/>
          <p:cNvSpPr/>
          <p:nvPr/>
        </p:nvSpPr>
        <p:spPr>
          <a:xfrm>
            <a:off x="504000" y="1326600"/>
            <a:ext cx="9064440" cy="3281040"/>
          </a:xfrm>
          <a:prstGeom prst="rect">
            <a:avLst/>
          </a:prstGeom>
          <a:noFill/>
          <a:ln>
            <a:noFill/>
          </a:ln>
        </p:spPr>
        <p:style>
          <a:lnRef idx="0"/>
          <a:fillRef idx="0"/>
          <a:effectRef idx="0"/>
          <a:fontRef idx="minor"/>
        </p:style>
        <p:txBody>
          <a:bodyPr lIns="0" rIns="0" tIns="0" bIns="0">
            <a:noAutofit/>
          </a:bodyPr>
          <a:p>
            <a:pPr marL="216000" indent="-208800">
              <a:lnSpc>
                <a:spcPct val="100000"/>
              </a:lnSpc>
              <a:buClr>
                <a:srgbClr val="000000"/>
              </a:buClr>
              <a:buSzPct val="45000"/>
              <a:buFont typeface="Wingdings" charset="2"/>
              <a:buChar char=""/>
            </a:pPr>
            <a:r>
              <a:rPr b="0" lang="en-US" sz="3200" spc="-1" strike="noStrike">
                <a:solidFill>
                  <a:srgbClr val="000000"/>
                </a:solidFill>
                <a:latin typeface="Arial"/>
                <a:ea typeface="DejaVu Sans"/>
              </a:rPr>
              <a:t> </a:t>
            </a:r>
            <a:r>
              <a:rPr b="0" lang="en-US" sz="3200" spc="-1" strike="noStrike">
                <a:solidFill>
                  <a:srgbClr val="000000"/>
                </a:solidFill>
                <a:latin typeface="Arial"/>
                <a:ea typeface="DejaVu Sans"/>
              </a:rPr>
              <a:t>An online backup and file hosting service that allows users to access, synchronize and share data using a cloud-based server.  Encrypted cloud storage and client-side encryption key creation, so SpiderOak employees cannot access users' information.</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39" name="" descr=""/>
          <p:cNvPicPr/>
          <p:nvPr/>
        </p:nvPicPr>
        <p:blipFill>
          <a:blip r:embed="rId1"/>
          <a:stretch/>
        </p:blipFill>
        <p:spPr>
          <a:xfrm>
            <a:off x="914400" y="548640"/>
            <a:ext cx="8133120" cy="4566960"/>
          </a:xfrm>
          <a:prstGeom prst="rect">
            <a:avLst/>
          </a:prstGeom>
          <a:ln>
            <a:noFill/>
          </a:ln>
        </p:spPr>
      </p:pic>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40" name="" descr=""/>
          <p:cNvPicPr/>
          <p:nvPr/>
        </p:nvPicPr>
        <p:blipFill>
          <a:blip r:embed="rId1"/>
          <a:stretch/>
        </p:blipFill>
        <p:spPr>
          <a:xfrm>
            <a:off x="1097280" y="548640"/>
            <a:ext cx="7950240" cy="4566960"/>
          </a:xfrm>
          <a:prstGeom prst="rect">
            <a:avLst/>
          </a:prstGeom>
          <a:ln>
            <a:noFill/>
          </a:ln>
        </p:spPr>
      </p:pic>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1"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SpiderOak</a:t>
            </a:r>
            <a:endParaRPr b="0" lang="en-US" sz="4400" spc="-1" strike="noStrike">
              <a:latin typeface="Arial"/>
            </a:endParaRPr>
          </a:p>
        </p:txBody>
      </p:sp>
      <p:sp>
        <p:nvSpPr>
          <p:cNvPr id="542" name="CustomShape 2"/>
          <p:cNvSpPr/>
          <p:nvPr/>
        </p:nvSpPr>
        <p:spPr>
          <a:xfrm>
            <a:off x="504000" y="1326600"/>
            <a:ext cx="9064440" cy="3281040"/>
          </a:xfrm>
          <a:prstGeom prst="rect">
            <a:avLst/>
          </a:prstGeom>
          <a:noFill/>
          <a:ln>
            <a:noFill/>
          </a:ln>
        </p:spPr>
        <p:style>
          <a:lnRef idx="0"/>
          <a:fillRef idx="0"/>
          <a:effectRef idx="0"/>
          <a:fontRef idx="minor"/>
        </p:style>
        <p:txBody>
          <a:bodyPr lIns="0" rIns="0" tIns="0" bIns="0">
            <a:noAutofit/>
          </a:bodyPr>
          <a:p>
            <a:pPr marL="216000" indent="-208800">
              <a:lnSpc>
                <a:spcPct val="100000"/>
              </a:lnSpc>
              <a:buClr>
                <a:srgbClr val="000000"/>
              </a:buClr>
              <a:buSzPct val="45000"/>
              <a:buFont typeface="Wingdings" charset="2"/>
              <a:buChar char=""/>
            </a:pPr>
            <a:r>
              <a:rPr b="0" lang="en-US" sz="3200" spc="-1" strike="noStrike">
                <a:solidFill>
                  <a:srgbClr val="000000"/>
                </a:solidFill>
                <a:latin typeface="Arial"/>
                <a:ea typeface="DejaVu Sans"/>
              </a:rPr>
              <a:t> </a:t>
            </a:r>
            <a:r>
              <a:rPr b="0" lang="en-US" sz="3200" spc="-1" strike="noStrike">
                <a:solidFill>
                  <a:srgbClr val="000000"/>
                </a:solidFill>
                <a:latin typeface="Arial"/>
                <a:ea typeface="DejaVu Sans"/>
              </a:rPr>
              <a:t>Pros: Encrypted cloud storage and client-side encryption key creation, so SpiderOak employees cannot access users' information.  US based company.  </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3"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SpiderOak</a:t>
            </a:r>
            <a:endParaRPr b="0" lang="en-US" sz="4400" spc="-1" strike="noStrike">
              <a:latin typeface="Arial"/>
            </a:endParaRPr>
          </a:p>
        </p:txBody>
      </p:sp>
      <p:sp>
        <p:nvSpPr>
          <p:cNvPr id="544" name="CustomShape 2"/>
          <p:cNvSpPr/>
          <p:nvPr/>
        </p:nvSpPr>
        <p:spPr>
          <a:xfrm>
            <a:off x="504000" y="1326600"/>
            <a:ext cx="9064440" cy="3281040"/>
          </a:xfrm>
          <a:prstGeom prst="rect">
            <a:avLst/>
          </a:prstGeom>
          <a:noFill/>
          <a:ln>
            <a:noFill/>
          </a:ln>
        </p:spPr>
        <p:style>
          <a:lnRef idx="0"/>
          <a:fillRef idx="0"/>
          <a:effectRef idx="0"/>
          <a:fontRef idx="minor"/>
        </p:style>
        <p:txBody>
          <a:bodyPr lIns="0" rIns="0" tIns="0" bIns="0">
            <a:noAutofit/>
          </a:bodyPr>
          <a:p>
            <a:pPr marL="216000" indent="-208800">
              <a:lnSpc>
                <a:spcPct val="100000"/>
              </a:lnSpc>
              <a:buClr>
                <a:srgbClr val="000000"/>
              </a:buClr>
              <a:buSzPct val="45000"/>
              <a:buFont typeface="Wingdings" charset="2"/>
              <a:buChar char=""/>
            </a:pPr>
            <a:r>
              <a:rPr b="0" lang="en-US" sz="3200" spc="-1" strike="noStrike">
                <a:solidFill>
                  <a:srgbClr val="000000"/>
                </a:solidFill>
                <a:latin typeface="Arial"/>
                <a:ea typeface="DejaVu Sans"/>
              </a:rPr>
              <a:t> </a:t>
            </a:r>
            <a:r>
              <a:rPr b="0" lang="en-US" sz="3200" spc="-1" strike="noStrike">
                <a:solidFill>
                  <a:srgbClr val="000000"/>
                </a:solidFill>
                <a:latin typeface="Arial"/>
                <a:ea typeface="DejaVu Sans"/>
              </a:rPr>
              <a:t>Cons: (do you believe them?)  Closed source code, discontinued using the phrase "zero knowledge" on encryption.  On August 1, 2018, the warrant canary on SpiderOak's website briefly vanished.</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5"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SpiderOak</a:t>
            </a:r>
            <a:endParaRPr b="0" lang="en-US" sz="4400" spc="-1" strike="noStrike">
              <a:latin typeface="Arial"/>
            </a:endParaRPr>
          </a:p>
        </p:txBody>
      </p:sp>
      <p:sp>
        <p:nvSpPr>
          <p:cNvPr id="546" name="CustomShape 2"/>
          <p:cNvSpPr/>
          <p:nvPr/>
        </p:nvSpPr>
        <p:spPr>
          <a:xfrm>
            <a:off x="504000" y="1326600"/>
            <a:ext cx="9064440" cy="3281040"/>
          </a:xfrm>
          <a:prstGeom prst="rect">
            <a:avLst/>
          </a:prstGeom>
          <a:noFill/>
          <a:ln>
            <a:noFill/>
          </a:ln>
        </p:spPr>
        <p:style>
          <a:lnRef idx="0"/>
          <a:fillRef idx="0"/>
          <a:effectRef idx="0"/>
          <a:fontRef idx="minor"/>
        </p:style>
        <p:txBody>
          <a:bodyPr lIns="0" rIns="0" tIns="0" bIns="0">
            <a:noAutofit/>
          </a:bodyPr>
          <a:p>
            <a:pPr marL="216000" indent="-208800">
              <a:lnSpc>
                <a:spcPct val="100000"/>
              </a:lnSpc>
              <a:buClr>
                <a:srgbClr val="000000"/>
              </a:buClr>
              <a:buSzPct val="45000"/>
              <a:buFont typeface="Wingdings" charset="2"/>
              <a:buChar char=""/>
            </a:pPr>
            <a:r>
              <a:rPr b="0" lang="en-US" sz="3200" spc="-1" strike="noStrike">
                <a:solidFill>
                  <a:srgbClr val="000000"/>
                </a:solidFill>
                <a:latin typeface="Arial"/>
                <a:ea typeface="DejaVu Sans"/>
              </a:rPr>
              <a:t> </a:t>
            </a:r>
            <a:r>
              <a:rPr b="0" lang="en-US" sz="3200" spc="-1" strike="noStrike">
                <a:solidFill>
                  <a:srgbClr val="000000"/>
                </a:solidFill>
                <a:latin typeface="Arial"/>
                <a:ea typeface="DejaVu Sans"/>
              </a:rPr>
              <a:t>https://spideroak.com/</a:t>
            </a:r>
            <a:endParaRPr b="0" lang="en-US" sz="3200" spc="-1" strike="noStrike">
              <a:latin typeface="Arial"/>
            </a:endParaRPr>
          </a:p>
          <a:p>
            <a:pPr>
              <a:lnSpc>
                <a:spcPct val="100000"/>
              </a:lnSpc>
            </a:pPr>
            <a:endParaRPr b="0" lang="en-US" sz="3200" spc="-1" strike="noStrike">
              <a:latin typeface="Arial"/>
            </a:endParaRPr>
          </a:p>
          <a:p>
            <a:pPr marL="216000" indent="-208800">
              <a:lnSpc>
                <a:spcPct val="100000"/>
              </a:lnSpc>
              <a:buClr>
                <a:srgbClr val="000000"/>
              </a:buClr>
              <a:buSzPct val="45000"/>
              <a:buFont typeface="Wingdings" charset="2"/>
              <a:buChar char=""/>
            </a:pPr>
            <a:r>
              <a:rPr b="0" lang="en-US" sz="3200" spc="-1" strike="noStrike">
                <a:solidFill>
                  <a:srgbClr val="000000"/>
                </a:solidFill>
                <a:latin typeface="Arial"/>
                <a:ea typeface="DejaVu Sans"/>
              </a:rPr>
              <a:t>https://en.wikipedia.org/wiki/SpiderOak</a:t>
            </a:r>
            <a:endParaRPr b="0" lang="en-US" sz="3200" spc="-1" strike="noStrike">
              <a:latin typeface="Arial"/>
            </a:endParaRPr>
          </a:p>
          <a:p>
            <a:pPr>
              <a:lnSpc>
                <a:spcPct val="100000"/>
              </a:lnSpc>
            </a:pPr>
            <a:endParaRPr b="0" lang="en-US" sz="3200" spc="-1" strike="noStrike">
              <a:latin typeface="Arial"/>
            </a:endParaRPr>
          </a:p>
          <a:p>
            <a:pPr marL="216000" indent="-208800">
              <a:lnSpc>
                <a:spcPct val="100000"/>
              </a:lnSpc>
              <a:buClr>
                <a:srgbClr val="000000"/>
              </a:buClr>
              <a:buSzPct val="45000"/>
              <a:buFont typeface="Wingdings" charset="2"/>
              <a:buChar char=""/>
            </a:pPr>
            <a:r>
              <a:rPr b="0" lang="en-US" sz="3200" spc="-1" strike="noStrike">
                <a:solidFill>
                  <a:srgbClr val="000000"/>
                </a:solidFill>
                <a:latin typeface="Arial"/>
                <a:ea typeface="DejaVu Sans"/>
              </a:rPr>
              <a:t>https://www.cloudwards.net/spideroak-vs-dropbox/</a:t>
            </a:r>
            <a:endParaRPr b="0" lang="en-US" sz="3200" spc="-1" strike="noStrike">
              <a:latin typeface="Arial"/>
            </a:endParaRPr>
          </a:p>
          <a:p>
            <a:pPr>
              <a:lnSpc>
                <a:spcPct val="100000"/>
              </a:lnSpc>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7"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If using Public cloud</a:t>
            </a:r>
            <a:endParaRPr b="0" lang="en-US" sz="4400" spc="-1" strike="noStrike">
              <a:latin typeface="Arial"/>
            </a:endParaRPr>
          </a:p>
        </p:txBody>
      </p:sp>
      <p:sp>
        <p:nvSpPr>
          <p:cNvPr id="548" name="CustomShape 2"/>
          <p:cNvSpPr/>
          <p:nvPr/>
        </p:nvSpPr>
        <p:spPr>
          <a:xfrm>
            <a:off x="504000" y="1326600"/>
            <a:ext cx="9064440" cy="3281040"/>
          </a:xfrm>
          <a:prstGeom prst="rect">
            <a:avLst/>
          </a:prstGeom>
          <a:noFill/>
          <a:ln>
            <a:noFill/>
          </a:ln>
        </p:spPr>
        <p:style>
          <a:lnRef idx="0"/>
          <a:fillRef idx="0"/>
          <a:effectRef idx="0"/>
          <a:fontRef idx="minor"/>
        </p:style>
        <p:txBody>
          <a:bodyPr lIns="0" rIns="0" tIns="0" bIns="0">
            <a:noAutofit/>
          </a:bodyPr>
          <a:p>
            <a:pPr marL="216000" indent="-208800">
              <a:lnSpc>
                <a:spcPct val="100000"/>
              </a:lnSpc>
              <a:buClr>
                <a:srgbClr val="000000"/>
              </a:buClr>
              <a:buSzPct val="45000"/>
              <a:buFont typeface="Wingdings" charset="2"/>
              <a:buChar char=""/>
            </a:pPr>
            <a:r>
              <a:rPr b="0" lang="en-US" sz="3200" spc="-1" strike="noStrike">
                <a:solidFill>
                  <a:srgbClr val="000000"/>
                </a:solidFill>
                <a:latin typeface="Arial"/>
                <a:ea typeface="DejaVu Sans"/>
              </a:rPr>
              <a:t> </a:t>
            </a:r>
            <a:r>
              <a:rPr b="0" lang="en-US" sz="2800" spc="-1" strike="noStrike">
                <a:solidFill>
                  <a:srgbClr val="000000"/>
                </a:solidFill>
                <a:latin typeface="Arial"/>
                <a:ea typeface="DejaVu Sans"/>
              </a:rPr>
              <a:t>A good idea - Encrypt data before you store it in their platforms.  Use vericrypt, Tomdstone, even OSX encrypted volume.  As long as only you have the encryption key to the data. </a:t>
            </a:r>
            <a:endParaRPr b="0" lang="en-US" sz="2800" spc="-1" strike="noStrike">
              <a:latin typeface="Arial"/>
            </a:endParaRPr>
          </a:p>
          <a:p>
            <a:pPr marL="216000" indent="-208800">
              <a:lnSpc>
                <a:spcPct val="100000"/>
              </a:lnSpc>
              <a:buClr>
                <a:srgbClr val="000000"/>
              </a:buClr>
              <a:buSzPct val="45000"/>
              <a:buFont typeface="Wingdings" charset="2"/>
              <a:buChar char=""/>
            </a:pPr>
            <a:r>
              <a:rPr b="0" lang="en-US" sz="2800" spc="-1" strike="noStrike">
                <a:solidFill>
                  <a:srgbClr val="000000"/>
                </a:solidFill>
                <a:latin typeface="Arial"/>
                <a:ea typeface="DejaVu Sans"/>
              </a:rPr>
              <a:t>Always remember, if the site has option to change passwords, then they have the keys, not you.</a:t>
            </a:r>
            <a:endParaRPr b="0" lang="en-US" sz="2800" spc="-1" strike="noStrike">
              <a:latin typeface="Arial"/>
            </a:endParaRPr>
          </a:p>
          <a:p>
            <a:pPr>
              <a:lnSpc>
                <a:spcPct val="100000"/>
              </a:lnSpc>
            </a:pP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9" name="CustomShape 1"/>
          <p:cNvSpPr/>
          <p:nvPr/>
        </p:nvSpPr>
        <p:spPr>
          <a:xfrm>
            <a:off x="504000" y="226080"/>
            <a:ext cx="9065520" cy="9399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Just Roll your own</a:t>
            </a:r>
            <a:endParaRPr b="0" lang="en-US" sz="4400" spc="-1" strike="noStrike">
              <a:latin typeface="Arial"/>
            </a:endParaRPr>
          </a:p>
        </p:txBody>
      </p:sp>
      <p:pic>
        <p:nvPicPr>
          <p:cNvPr id="550" name="" descr=""/>
          <p:cNvPicPr/>
          <p:nvPr/>
        </p:nvPicPr>
        <p:blipFill>
          <a:blip r:embed="rId1"/>
          <a:stretch/>
        </p:blipFill>
        <p:spPr>
          <a:xfrm>
            <a:off x="1554480" y="1554480"/>
            <a:ext cx="7125840" cy="3285360"/>
          </a:xfrm>
          <a:prstGeom prst="rect">
            <a:avLst/>
          </a:prstGeom>
          <a:ln>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5"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File share options covered.</a:t>
            </a:r>
            <a:endParaRPr b="0" lang="en-US" sz="4400" spc="-1" strike="noStrike">
              <a:latin typeface="Arial"/>
            </a:endParaRPr>
          </a:p>
        </p:txBody>
      </p:sp>
      <p:sp>
        <p:nvSpPr>
          <p:cNvPr id="466" name="CustomShape 2"/>
          <p:cNvSpPr/>
          <p:nvPr/>
        </p:nvSpPr>
        <p:spPr>
          <a:xfrm>
            <a:off x="504000" y="1554480"/>
            <a:ext cx="9063360" cy="3052080"/>
          </a:xfrm>
          <a:prstGeom prst="rect">
            <a:avLst/>
          </a:prstGeom>
          <a:noFill/>
          <a:ln>
            <a:noFill/>
          </a:ln>
        </p:spPr>
        <p:style>
          <a:lnRef idx="0"/>
          <a:fillRef idx="0"/>
          <a:effectRef idx="0"/>
          <a:fontRef idx="minor"/>
        </p:style>
        <p:txBody>
          <a:bodyPr lIns="0" rIns="0" tIns="0" bIns="0">
            <a:normAutofit/>
          </a:bodyPr>
          <a:p>
            <a:pPr marL="432000" indent="-316080">
              <a:lnSpc>
                <a:spcPct val="100000"/>
              </a:lnSpc>
              <a:spcBef>
                <a:spcPts val="1417"/>
              </a:spcBef>
              <a:buClr>
                <a:srgbClr val="000000"/>
              </a:buClr>
              <a:buSzPct val="45000"/>
              <a:buFont typeface="Wingdings" charset="2"/>
              <a:buChar char=""/>
            </a:pPr>
            <a:r>
              <a:rPr b="0" lang="en-US" sz="3200" spc="-1" strike="noStrike">
                <a:solidFill>
                  <a:srgbClr val="000000"/>
                </a:solidFill>
                <a:latin typeface="Arial"/>
                <a:ea typeface="DejaVu Sans"/>
              </a:rPr>
              <a:t>From company's: dropbox, google drive, Microsoft, and others</a:t>
            </a:r>
            <a:endParaRPr b="0" lang="en-US" sz="3200" spc="-1" strike="noStrike">
              <a:latin typeface="Arial"/>
            </a:endParaRPr>
          </a:p>
          <a:p>
            <a:pPr marL="432000" indent="-316080">
              <a:lnSpc>
                <a:spcPct val="100000"/>
              </a:lnSpc>
              <a:spcBef>
                <a:spcPts val="1417"/>
              </a:spcBef>
              <a:buClr>
                <a:srgbClr val="000000"/>
              </a:buClr>
              <a:buSzPct val="45000"/>
              <a:buFont typeface="Wingdings" charset="2"/>
              <a:buChar char=""/>
            </a:pPr>
            <a:r>
              <a:rPr b="0" lang="en-US" sz="3200" spc="-1" strike="noStrike">
                <a:solidFill>
                  <a:srgbClr val="000000"/>
                </a:solidFill>
                <a:latin typeface="Arial"/>
                <a:ea typeface="DejaVu Sans"/>
              </a:rPr>
              <a:t>Open source: </a:t>
            </a:r>
            <a:endParaRPr b="0" lang="en-US" sz="3200" spc="-1" strike="noStrike">
              <a:latin typeface="Arial"/>
            </a:endParaRPr>
          </a:p>
          <a:p>
            <a:pPr marL="432000" indent="-316080">
              <a:lnSpc>
                <a:spcPct val="100000"/>
              </a:lnSpc>
              <a:spcBef>
                <a:spcPts val="1417"/>
              </a:spcBef>
              <a:buClr>
                <a:srgbClr val="000000"/>
              </a:buClr>
              <a:buSzPct val="45000"/>
              <a:buFont typeface="Wingdings" charset="2"/>
              <a:buChar char=""/>
            </a:pPr>
            <a:r>
              <a:rPr b="0" lang="en-US" sz="3200" spc="-1" strike="noStrike">
                <a:solidFill>
                  <a:srgbClr val="000000"/>
                </a:solidFill>
                <a:latin typeface="Arial"/>
                <a:ea typeface="DejaVu Sans"/>
              </a:rPr>
              <a:t>Hardware: USB thumb drives, HDD </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1"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Data Held by you – single or mix</a:t>
            </a:r>
            <a:endParaRPr b="0" lang="en-US" sz="4400" spc="-1" strike="noStrike">
              <a:latin typeface="Arial"/>
            </a:endParaRPr>
          </a:p>
        </p:txBody>
      </p:sp>
      <p:sp>
        <p:nvSpPr>
          <p:cNvPr id="552" name="CustomShape 2"/>
          <p:cNvSpPr/>
          <p:nvPr/>
        </p:nvSpPr>
        <p:spPr>
          <a:xfrm>
            <a:off x="504000" y="1326600"/>
            <a:ext cx="9063360" cy="3279960"/>
          </a:xfrm>
          <a:prstGeom prst="rect">
            <a:avLst/>
          </a:prstGeom>
          <a:noFill/>
          <a:ln>
            <a:noFill/>
          </a:ln>
        </p:spPr>
        <p:style>
          <a:lnRef idx="0"/>
          <a:fillRef idx="0"/>
          <a:effectRef idx="0"/>
          <a:fontRef idx="minor"/>
        </p:style>
        <p:txBody>
          <a:bodyPr lIns="0" rIns="0" tIns="0" bIns="0">
            <a:normAutofit/>
          </a:bodyPr>
          <a:p>
            <a:pPr marL="432000" indent="-316080">
              <a:lnSpc>
                <a:spcPct val="100000"/>
              </a:lnSpc>
              <a:spcBef>
                <a:spcPts val="1417"/>
              </a:spcBef>
              <a:buClr>
                <a:srgbClr val="000000"/>
              </a:buClr>
              <a:buSzPct val="45000"/>
              <a:buFont typeface="Wingdings" charset="2"/>
              <a:buChar char=""/>
            </a:pPr>
            <a:r>
              <a:rPr b="0" lang="en-US" sz="3200" spc="-1" strike="noStrike">
                <a:solidFill>
                  <a:srgbClr val="000000"/>
                </a:solidFill>
                <a:latin typeface="Arial"/>
                <a:ea typeface="DejaVu Sans"/>
              </a:rPr>
              <a:t>Syncthing</a:t>
            </a:r>
            <a:endParaRPr b="0" lang="en-US" sz="3200" spc="-1" strike="noStrike">
              <a:latin typeface="Arial"/>
            </a:endParaRPr>
          </a:p>
          <a:p>
            <a:pPr marL="432000" indent="-316080">
              <a:lnSpc>
                <a:spcPct val="100000"/>
              </a:lnSpc>
              <a:spcBef>
                <a:spcPts val="1417"/>
              </a:spcBef>
              <a:buClr>
                <a:srgbClr val="000000"/>
              </a:buClr>
              <a:buSzPct val="45000"/>
              <a:buFont typeface="Wingdings" charset="2"/>
              <a:buChar char=""/>
            </a:pPr>
            <a:r>
              <a:rPr b="0" lang="en-US" sz="3200" spc="-1" strike="noStrike">
                <a:solidFill>
                  <a:srgbClr val="000000"/>
                </a:solidFill>
                <a:latin typeface="Arial"/>
                <a:ea typeface="DejaVu Sans"/>
              </a:rPr>
              <a:t>Tailscale</a:t>
            </a:r>
            <a:endParaRPr b="0" lang="en-US" sz="3200" spc="-1" strike="noStrike">
              <a:latin typeface="Arial"/>
            </a:endParaRPr>
          </a:p>
          <a:p>
            <a:pPr marL="432000" indent="-316080">
              <a:lnSpc>
                <a:spcPct val="100000"/>
              </a:lnSpc>
              <a:spcBef>
                <a:spcPts val="1417"/>
              </a:spcBef>
              <a:buClr>
                <a:srgbClr val="000000"/>
              </a:buClr>
              <a:buSzPct val="45000"/>
              <a:buFont typeface="Wingdings" charset="2"/>
              <a:buChar char=""/>
            </a:pPr>
            <a:r>
              <a:rPr b="0" lang="en-US" sz="3200" spc="-1" strike="noStrike">
                <a:solidFill>
                  <a:srgbClr val="000000"/>
                </a:solidFill>
                <a:latin typeface="Arial"/>
                <a:ea typeface="DejaVu Sans"/>
              </a:rPr>
              <a:t>Magic Wormhole</a:t>
            </a:r>
            <a:endParaRPr b="0" lang="en-US" sz="3200" spc="-1" strike="noStrike">
              <a:latin typeface="Arial"/>
            </a:endParaRPr>
          </a:p>
          <a:p>
            <a:pPr marL="432000" indent="-316080">
              <a:lnSpc>
                <a:spcPct val="100000"/>
              </a:lnSpc>
              <a:spcBef>
                <a:spcPts val="1417"/>
              </a:spcBef>
              <a:buClr>
                <a:srgbClr val="000000"/>
              </a:buClr>
              <a:buSzPct val="45000"/>
              <a:buFont typeface="Wingdings" charset="2"/>
              <a:buChar char=""/>
            </a:pPr>
            <a:r>
              <a:rPr b="0" lang="en-US" sz="3200" spc="-1" strike="noStrike">
                <a:solidFill>
                  <a:srgbClr val="000000"/>
                </a:solidFill>
                <a:latin typeface="Arial"/>
                <a:ea typeface="DejaVu Sans"/>
              </a:rPr>
              <a:t>OnionShare</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3"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Syncthing</a:t>
            </a:r>
            <a:endParaRPr b="0" lang="en-US" sz="4400" spc="-1" strike="noStrike">
              <a:latin typeface="Arial"/>
            </a:endParaRPr>
          </a:p>
        </p:txBody>
      </p:sp>
      <p:pic>
        <p:nvPicPr>
          <p:cNvPr id="554" name="" descr=""/>
          <p:cNvPicPr/>
          <p:nvPr/>
        </p:nvPicPr>
        <p:blipFill>
          <a:blip r:embed="rId1"/>
          <a:stretch/>
        </p:blipFill>
        <p:spPr>
          <a:xfrm>
            <a:off x="1828800" y="1737360"/>
            <a:ext cx="6575760" cy="2579400"/>
          </a:xfrm>
          <a:prstGeom prst="rect">
            <a:avLst/>
          </a:prstGeom>
          <a:ln>
            <a:noFill/>
          </a:ln>
        </p:spPr>
      </p:pic>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5"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Syncthing</a:t>
            </a:r>
            <a:endParaRPr b="0" lang="en-US" sz="4400" spc="-1" strike="noStrike">
              <a:latin typeface="Arial"/>
            </a:endParaRPr>
          </a:p>
        </p:txBody>
      </p:sp>
      <p:sp>
        <p:nvSpPr>
          <p:cNvPr id="556" name="CustomShape 2"/>
          <p:cNvSpPr/>
          <p:nvPr/>
        </p:nvSpPr>
        <p:spPr>
          <a:xfrm>
            <a:off x="504000" y="1326600"/>
            <a:ext cx="9063360" cy="3279960"/>
          </a:xfrm>
          <a:prstGeom prst="rect">
            <a:avLst/>
          </a:prstGeom>
          <a:noFill/>
          <a:ln>
            <a:noFill/>
          </a:ln>
        </p:spPr>
        <p:style>
          <a:lnRef idx="0"/>
          <a:fillRef idx="0"/>
          <a:effectRef idx="0"/>
          <a:fontRef idx="minor"/>
        </p:style>
        <p:txBody>
          <a:bodyPr lIns="0" rIns="0" tIns="0" bIns="0">
            <a:noAutofit/>
          </a:bodyPr>
          <a:p>
            <a:pPr marL="216000" indent="-208440">
              <a:lnSpc>
                <a:spcPct val="100000"/>
              </a:lnSpc>
              <a:buClr>
                <a:srgbClr val="000000"/>
              </a:buClr>
              <a:buSzPct val="45000"/>
              <a:buFont typeface="Wingdings" charset="2"/>
              <a:buChar char=""/>
            </a:pPr>
            <a:r>
              <a:rPr b="0" lang="en-US" sz="3200" spc="-1" strike="noStrike">
                <a:solidFill>
                  <a:srgbClr val="000000"/>
                </a:solidFill>
                <a:latin typeface="Arial"/>
                <a:ea typeface="DejaVu Sans"/>
              </a:rPr>
              <a:t> </a:t>
            </a:r>
            <a:r>
              <a:rPr b="0" lang="en-US" sz="3200" spc="-1" strike="noStrike">
                <a:solidFill>
                  <a:srgbClr val="000000"/>
                </a:solidFill>
                <a:latin typeface="Arial"/>
                <a:ea typeface="DejaVu Sans"/>
              </a:rPr>
              <a:t>Created 2013, Multiple OS, open-source file and folder exchange system, exchange between local and device over the internet.  Local server user controlled hardware.  TLS end to end encryption.  File synchronization only, transport of data only. SHA256 hash of each block.     </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57" name="" descr=""/>
          <p:cNvPicPr/>
          <p:nvPr/>
        </p:nvPicPr>
        <p:blipFill>
          <a:blip r:embed="rId1"/>
          <a:stretch/>
        </p:blipFill>
        <p:spPr>
          <a:xfrm>
            <a:off x="548640" y="548640"/>
            <a:ext cx="8956080" cy="4658400"/>
          </a:xfrm>
          <a:prstGeom prst="rect">
            <a:avLst/>
          </a:prstGeom>
          <a:ln>
            <a:noFill/>
          </a:ln>
        </p:spPr>
      </p:pic>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58" name="" descr=""/>
          <p:cNvPicPr/>
          <p:nvPr/>
        </p:nvPicPr>
        <p:blipFill>
          <a:blip r:embed="rId1"/>
          <a:stretch/>
        </p:blipFill>
        <p:spPr>
          <a:xfrm>
            <a:off x="822960" y="457200"/>
            <a:ext cx="8590320" cy="4658400"/>
          </a:xfrm>
          <a:prstGeom prst="rect">
            <a:avLst/>
          </a:prstGeom>
          <a:ln>
            <a:noFill/>
          </a:ln>
        </p:spPr>
      </p:pic>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9"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Syncthing</a:t>
            </a:r>
            <a:endParaRPr b="0" lang="en-US" sz="4400" spc="-1" strike="noStrike">
              <a:latin typeface="Arial"/>
            </a:endParaRPr>
          </a:p>
        </p:txBody>
      </p:sp>
      <p:sp>
        <p:nvSpPr>
          <p:cNvPr id="560" name="CustomShape 2"/>
          <p:cNvSpPr/>
          <p:nvPr/>
        </p:nvSpPr>
        <p:spPr>
          <a:xfrm>
            <a:off x="504000" y="1326600"/>
            <a:ext cx="9063360" cy="3279960"/>
          </a:xfrm>
          <a:prstGeom prst="rect">
            <a:avLst/>
          </a:prstGeom>
          <a:noFill/>
          <a:ln>
            <a:noFill/>
          </a:ln>
        </p:spPr>
        <p:style>
          <a:lnRef idx="0"/>
          <a:fillRef idx="0"/>
          <a:effectRef idx="0"/>
          <a:fontRef idx="minor"/>
        </p:style>
        <p:txBody>
          <a:bodyPr lIns="0" rIns="0" tIns="0" bIns="0">
            <a:noAutofit/>
          </a:bodyPr>
          <a:p>
            <a:pPr marL="216000" indent="-208440">
              <a:lnSpc>
                <a:spcPct val="100000"/>
              </a:lnSpc>
              <a:buClr>
                <a:srgbClr val="000000"/>
              </a:buClr>
              <a:buSzPct val="45000"/>
              <a:buFont typeface="Wingdings" charset="2"/>
              <a:buChar char=""/>
            </a:pPr>
            <a:r>
              <a:rPr b="0" lang="en-US" sz="3200" spc="-1" strike="noStrike">
                <a:solidFill>
                  <a:srgbClr val="000000"/>
                </a:solidFill>
                <a:latin typeface="Arial"/>
                <a:ea typeface="DejaVu Sans"/>
              </a:rPr>
              <a:t> </a:t>
            </a:r>
            <a:r>
              <a:rPr b="0" lang="en-US" sz="3200" spc="-1" strike="noStrike">
                <a:solidFill>
                  <a:srgbClr val="000000"/>
                </a:solidFill>
                <a:latin typeface="Arial"/>
                <a:ea typeface="DejaVu Sans"/>
              </a:rPr>
              <a:t>Pros: User controlled hardware, TLS end to end encryption, Local server and internet access.  Open-source community and code.  Docker images for multiple OS’s. Read only file and folder offers.  UPnP port forward access.  Small threat sacrifice (few access attacks).  Simple transport layer, encrypted when device is off. </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1"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Syncthing</a:t>
            </a:r>
            <a:endParaRPr b="0" lang="en-US" sz="4400" spc="-1" strike="noStrike">
              <a:latin typeface="Arial"/>
            </a:endParaRPr>
          </a:p>
        </p:txBody>
      </p:sp>
      <p:sp>
        <p:nvSpPr>
          <p:cNvPr id="562" name="CustomShape 2"/>
          <p:cNvSpPr/>
          <p:nvPr/>
        </p:nvSpPr>
        <p:spPr>
          <a:xfrm>
            <a:off x="504000" y="1326600"/>
            <a:ext cx="9063360" cy="3279960"/>
          </a:xfrm>
          <a:prstGeom prst="rect">
            <a:avLst/>
          </a:prstGeom>
          <a:noFill/>
          <a:ln>
            <a:noFill/>
          </a:ln>
        </p:spPr>
        <p:style>
          <a:lnRef idx="0"/>
          <a:fillRef idx="0"/>
          <a:effectRef idx="0"/>
          <a:fontRef idx="minor"/>
        </p:style>
        <p:txBody>
          <a:bodyPr lIns="0" rIns="0" tIns="0" bIns="0">
            <a:noAutofit/>
          </a:bodyPr>
          <a:p>
            <a:pPr marL="216000" indent="-208440">
              <a:lnSpc>
                <a:spcPct val="100000"/>
              </a:lnSpc>
              <a:buClr>
                <a:srgbClr val="000000"/>
              </a:buClr>
              <a:buSzPct val="45000"/>
              <a:buFont typeface="Wingdings" charset="2"/>
              <a:buChar char=""/>
            </a:pPr>
            <a:r>
              <a:rPr b="0" lang="en-US" sz="3200" spc="-1" strike="noStrike">
                <a:solidFill>
                  <a:srgbClr val="000000"/>
                </a:solidFill>
                <a:latin typeface="Arial"/>
                <a:ea typeface="DejaVu Sans"/>
              </a:rPr>
              <a:t> </a:t>
            </a:r>
            <a:r>
              <a:rPr b="0" lang="en-US" sz="3200" spc="-1" strike="noStrike">
                <a:solidFill>
                  <a:srgbClr val="000000"/>
                </a:solidFill>
                <a:latin typeface="Arial"/>
                <a:ea typeface="DejaVu Sans"/>
              </a:rPr>
              <a:t>Cons: Open-source community help, some fee based help access.  Possible need to create a port hole in firewall.  Long time (hours) building of large data file indexes on low powered hardware.  </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3"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Syncthing</a:t>
            </a:r>
            <a:endParaRPr b="0" lang="en-US" sz="4400" spc="-1" strike="noStrike">
              <a:latin typeface="Arial"/>
            </a:endParaRPr>
          </a:p>
        </p:txBody>
      </p:sp>
      <p:sp>
        <p:nvSpPr>
          <p:cNvPr id="564" name="CustomShape 2"/>
          <p:cNvSpPr/>
          <p:nvPr/>
        </p:nvSpPr>
        <p:spPr>
          <a:xfrm>
            <a:off x="504000" y="1326600"/>
            <a:ext cx="9063360" cy="3279960"/>
          </a:xfrm>
          <a:prstGeom prst="rect">
            <a:avLst/>
          </a:prstGeom>
          <a:noFill/>
          <a:ln>
            <a:noFill/>
          </a:ln>
        </p:spPr>
        <p:style>
          <a:lnRef idx="0"/>
          <a:fillRef idx="0"/>
          <a:effectRef idx="0"/>
          <a:fontRef idx="minor"/>
        </p:style>
        <p:txBody>
          <a:bodyPr lIns="0" rIns="0" tIns="0" bIns="0">
            <a:noAutofit/>
          </a:bodyPr>
          <a:p>
            <a:pPr>
              <a:lnSpc>
                <a:spcPct val="100000"/>
              </a:lnSpc>
            </a:pPr>
            <a:r>
              <a:rPr b="0" lang="en-US" sz="3200" spc="-1" strike="noStrike">
                <a:solidFill>
                  <a:srgbClr val="000000"/>
                </a:solidFill>
                <a:latin typeface="Arial"/>
                <a:ea typeface="DejaVu Sans"/>
              </a:rPr>
              <a:t>https://en.wikipedia.org/wiki/Syncthing</a:t>
            </a:r>
            <a:endParaRPr b="0" lang="en-US" sz="3200" spc="-1" strike="noStrike">
              <a:latin typeface="Arial"/>
            </a:endParaRPr>
          </a:p>
          <a:p>
            <a:pPr>
              <a:lnSpc>
                <a:spcPct val="100000"/>
              </a:lnSpc>
            </a:pPr>
            <a:endParaRPr b="0" lang="en-US" sz="3200" spc="-1" strike="noStrike">
              <a:latin typeface="Arial"/>
            </a:endParaRPr>
          </a:p>
          <a:p>
            <a:pPr>
              <a:lnSpc>
                <a:spcPct val="100000"/>
              </a:lnSpc>
            </a:pPr>
            <a:r>
              <a:rPr b="0" lang="en-US" sz="3200" spc="-1" strike="noStrike">
                <a:solidFill>
                  <a:srgbClr val="000000"/>
                </a:solidFill>
                <a:latin typeface="Arial"/>
                <a:ea typeface="DejaVu Sans"/>
              </a:rPr>
              <a:t>https://en.wikipedia.org/wiki/Comparison_of_file_synchronization_software</a:t>
            </a:r>
            <a:endParaRPr b="0" lang="en-US" sz="3200" spc="-1" strike="noStrike">
              <a:latin typeface="Arial"/>
            </a:endParaRPr>
          </a:p>
          <a:p>
            <a:pPr>
              <a:lnSpc>
                <a:spcPct val="100000"/>
              </a:lnSpc>
            </a:pPr>
            <a:endParaRPr b="0" lang="en-US" sz="3200" spc="-1" strike="noStrike">
              <a:latin typeface="Arial"/>
            </a:endParaRPr>
          </a:p>
          <a:p>
            <a:pPr>
              <a:lnSpc>
                <a:spcPct val="100000"/>
              </a:lnSpc>
            </a:pPr>
            <a:r>
              <a:rPr b="0" lang="en-US" sz="3200" spc="-1" strike="noStrike">
                <a:solidFill>
                  <a:srgbClr val="000000"/>
                </a:solidFill>
                <a:latin typeface="Arial"/>
                <a:ea typeface="DejaVu Sans"/>
              </a:rPr>
              <a:t>https://www.gigenet.com/blog/how-to-set-up-a-complex-syncthing-network/</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5"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Tailscale</a:t>
            </a:r>
            <a:endParaRPr b="0" lang="en-US" sz="4400" spc="-1" strike="noStrike">
              <a:latin typeface="Arial"/>
            </a:endParaRPr>
          </a:p>
        </p:txBody>
      </p:sp>
      <p:sp>
        <p:nvSpPr>
          <p:cNvPr id="566" name="CustomShape 2"/>
          <p:cNvSpPr/>
          <p:nvPr/>
        </p:nvSpPr>
        <p:spPr>
          <a:xfrm>
            <a:off x="504000" y="1326600"/>
            <a:ext cx="9063360" cy="3279960"/>
          </a:xfrm>
          <a:prstGeom prst="rect">
            <a:avLst/>
          </a:prstGeom>
          <a:noFill/>
          <a:ln>
            <a:noFill/>
          </a:ln>
        </p:spPr>
        <p:style>
          <a:lnRef idx="0"/>
          <a:fillRef idx="0"/>
          <a:effectRef idx="0"/>
          <a:fontRef idx="minor"/>
        </p:style>
      </p:sp>
      <p:pic>
        <p:nvPicPr>
          <p:cNvPr id="567" name="" descr=""/>
          <p:cNvPicPr/>
          <p:nvPr/>
        </p:nvPicPr>
        <p:blipFill>
          <a:blip r:embed="rId1"/>
          <a:stretch/>
        </p:blipFill>
        <p:spPr>
          <a:xfrm>
            <a:off x="1097280" y="1245240"/>
            <a:ext cx="7768080" cy="3779640"/>
          </a:xfrm>
          <a:prstGeom prst="rect">
            <a:avLst/>
          </a:prstGeom>
          <a:ln>
            <a:noFill/>
          </a:ln>
        </p:spPr>
      </p:pic>
    </p:spTree>
  </p:cSld>
  <mc:AlternateContent>
    <mc:Choice Requires="p14">
      <p:transition spd="slow" p14:dur="2000"/>
    </mc:Choice>
    <mc:Fallback>
      <p:transition spd="slow"/>
    </mc:Fallback>
  </mc:AlternateContent>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8"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Tailscale</a:t>
            </a:r>
            <a:endParaRPr b="0" lang="en-US" sz="4400" spc="-1" strike="noStrike">
              <a:latin typeface="Arial"/>
            </a:endParaRPr>
          </a:p>
        </p:txBody>
      </p:sp>
      <p:sp>
        <p:nvSpPr>
          <p:cNvPr id="569" name="CustomShape 2"/>
          <p:cNvSpPr/>
          <p:nvPr/>
        </p:nvSpPr>
        <p:spPr>
          <a:xfrm>
            <a:off x="504000" y="1326600"/>
            <a:ext cx="9063360" cy="3279960"/>
          </a:xfrm>
          <a:prstGeom prst="rect">
            <a:avLst/>
          </a:prstGeom>
          <a:noFill/>
          <a:ln>
            <a:noFill/>
          </a:ln>
        </p:spPr>
        <p:style>
          <a:lnRef idx="0"/>
          <a:fillRef idx="0"/>
          <a:effectRef idx="0"/>
          <a:fontRef idx="minor"/>
        </p:style>
      </p:sp>
      <p:sp>
        <p:nvSpPr>
          <p:cNvPr id="570" name="CustomShape 3"/>
          <p:cNvSpPr/>
          <p:nvPr/>
        </p:nvSpPr>
        <p:spPr>
          <a:xfrm>
            <a:off x="914400" y="1463040"/>
            <a:ext cx="8313480" cy="34671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3200" spc="-1" strike="noStrike">
                <a:solidFill>
                  <a:srgbClr val="000000"/>
                </a:solidFill>
                <a:latin typeface="Arial"/>
                <a:ea typeface="DejaVu Sans"/>
              </a:rPr>
              <a:t>Tailscale creates a secure, encrypted mesh network for connecting devices, allowing you to access services and devices securely from anywhere. It is used to build private networks, securely access home servers, and share access with family or colleagues. </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7"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Some Issues</a:t>
            </a:r>
            <a:endParaRPr b="0" lang="en-US" sz="4400" spc="-1" strike="noStrike">
              <a:latin typeface="Arial"/>
            </a:endParaRPr>
          </a:p>
        </p:txBody>
      </p:sp>
      <p:sp>
        <p:nvSpPr>
          <p:cNvPr id="468" name="CustomShape 2"/>
          <p:cNvSpPr/>
          <p:nvPr/>
        </p:nvSpPr>
        <p:spPr>
          <a:xfrm>
            <a:off x="504000" y="1326600"/>
            <a:ext cx="9063360" cy="3279960"/>
          </a:xfrm>
          <a:prstGeom prst="rect">
            <a:avLst/>
          </a:prstGeom>
          <a:noFill/>
          <a:ln>
            <a:noFill/>
          </a:ln>
        </p:spPr>
        <p:style>
          <a:lnRef idx="0"/>
          <a:fillRef idx="0"/>
          <a:effectRef idx="0"/>
          <a:fontRef idx="minor"/>
        </p:style>
        <p:txBody>
          <a:bodyPr lIns="0" rIns="0" tIns="0" bIns="0">
            <a:normAutofit/>
          </a:bodyPr>
          <a:p>
            <a:pPr marL="432000" indent="-316080">
              <a:lnSpc>
                <a:spcPct val="100000"/>
              </a:lnSpc>
              <a:spcBef>
                <a:spcPts val="1417"/>
              </a:spcBef>
              <a:buClr>
                <a:srgbClr val="000000"/>
              </a:buClr>
              <a:buSzPct val="45000"/>
              <a:buFont typeface="Wingdings" charset="2"/>
              <a:buChar char=""/>
            </a:pPr>
            <a:r>
              <a:rPr b="0" lang="en-US" sz="2800" spc="-1" strike="noStrike">
                <a:solidFill>
                  <a:srgbClr val="000000"/>
                </a:solidFill>
                <a:latin typeface="Arial"/>
                <a:ea typeface="DejaVu Sans"/>
              </a:rPr>
              <a:t>Getting to the data from multiple machines and locations.</a:t>
            </a:r>
            <a:endParaRPr b="0" lang="en-US" sz="2800" spc="-1" strike="noStrike">
              <a:latin typeface="Arial"/>
            </a:endParaRPr>
          </a:p>
          <a:p>
            <a:pPr marL="432000" indent="-316080">
              <a:lnSpc>
                <a:spcPct val="100000"/>
              </a:lnSpc>
              <a:spcBef>
                <a:spcPts val="1417"/>
              </a:spcBef>
              <a:buClr>
                <a:srgbClr val="000000"/>
              </a:buClr>
              <a:buSzPct val="45000"/>
              <a:buFont typeface="Wingdings" charset="2"/>
              <a:buChar char=""/>
            </a:pPr>
            <a:r>
              <a:rPr b="0" lang="en-US" sz="2800" spc="-1" strike="noStrike">
                <a:solidFill>
                  <a:srgbClr val="000000"/>
                </a:solidFill>
                <a:latin typeface="Arial"/>
                <a:ea typeface="DejaVu Sans"/>
              </a:rPr>
              <a:t>Keeping the data secure in transport and being stored.</a:t>
            </a:r>
            <a:endParaRPr b="0" lang="en-US" sz="2800" spc="-1" strike="noStrike">
              <a:latin typeface="Arial"/>
            </a:endParaRPr>
          </a:p>
          <a:p>
            <a:pPr marL="432000" indent="-316080">
              <a:lnSpc>
                <a:spcPct val="100000"/>
              </a:lnSpc>
              <a:spcBef>
                <a:spcPts val="1417"/>
              </a:spcBef>
              <a:buClr>
                <a:srgbClr val="000000"/>
              </a:buClr>
              <a:buSzPct val="45000"/>
              <a:buFont typeface="Wingdings" charset="2"/>
              <a:buChar char=""/>
            </a:pPr>
            <a:r>
              <a:rPr b="0" lang="en-US" sz="2800" spc="-1" strike="noStrike">
                <a:solidFill>
                  <a:srgbClr val="000000"/>
                </a:solidFill>
                <a:latin typeface="Arial"/>
                <a:ea typeface="DejaVu Sans"/>
              </a:rPr>
              <a:t>Who owns the data on the servers, of the company goes belly-up can you get it?</a:t>
            </a:r>
            <a:endParaRPr b="0" lang="en-US" sz="2800" spc="-1" strike="noStrike">
              <a:latin typeface="Arial"/>
            </a:endParaRPr>
          </a:p>
          <a:p>
            <a:pPr marL="432000" indent="-316080">
              <a:lnSpc>
                <a:spcPct val="100000"/>
              </a:lnSpc>
              <a:spcBef>
                <a:spcPts val="1417"/>
              </a:spcBef>
              <a:buClr>
                <a:srgbClr val="000000"/>
              </a:buClr>
              <a:buSzPct val="45000"/>
              <a:buFont typeface="Wingdings" charset="2"/>
              <a:buChar char=""/>
            </a:pPr>
            <a:r>
              <a:rPr b="0" lang="en-US" sz="2800" spc="-1" strike="noStrike">
                <a:solidFill>
                  <a:srgbClr val="000000"/>
                </a:solidFill>
                <a:latin typeface="Arial"/>
                <a:ea typeface="DejaVu Sans"/>
              </a:rPr>
              <a:t>Who controls the encryption keys?</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1"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Tailscale</a:t>
            </a:r>
            <a:endParaRPr b="0" lang="en-US" sz="4400" spc="-1" strike="noStrike">
              <a:latin typeface="Arial"/>
            </a:endParaRPr>
          </a:p>
        </p:txBody>
      </p:sp>
      <p:sp>
        <p:nvSpPr>
          <p:cNvPr id="572" name="CustomShape 2"/>
          <p:cNvSpPr/>
          <p:nvPr/>
        </p:nvSpPr>
        <p:spPr>
          <a:xfrm>
            <a:off x="504000" y="1326600"/>
            <a:ext cx="9063360" cy="3279960"/>
          </a:xfrm>
          <a:prstGeom prst="rect">
            <a:avLst/>
          </a:prstGeom>
          <a:noFill/>
          <a:ln>
            <a:noFill/>
          </a:ln>
        </p:spPr>
        <p:style>
          <a:lnRef idx="0"/>
          <a:fillRef idx="0"/>
          <a:effectRef idx="0"/>
          <a:fontRef idx="minor"/>
        </p:style>
      </p:sp>
      <p:sp>
        <p:nvSpPr>
          <p:cNvPr id="573" name="CustomShape 3"/>
          <p:cNvSpPr/>
          <p:nvPr/>
        </p:nvSpPr>
        <p:spPr>
          <a:xfrm>
            <a:off x="914400" y="1463040"/>
            <a:ext cx="8313480" cy="34671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3200" spc="-1" strike="noStrike">
                <a:solidFill>
                  <a:srgbClr val="000000"/>
                </a:solidFill>
                <a:latin typeface="Arial"/>
                <a:ea typeface="DejaVu Sans"/>
              </a:rPr>
              <a:t>Tailscale key features include secure remote access, subnet routers to connect to local networks, exit nodes to route internet traffic, and Tailscale SSH for simplified, secure shell access.  Build on the WireGuard Protocol. </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4"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Tailscale</a:t>
            </a:r>
            <a:endParaRPr b="0" lang="en-US" sz="4400" spc="-1" strike="noStrike">
              <a:latin typeface="Arial"/>
            </a:endParaRPr>
          </a:p>
        </p:txBody>
      </p:sp>
      <p:sp>
        <p:nvSpPr>
          <p:cNvPr id="575" name="CustomShape 2"/>
          <p:cNvSpPr/>
          <p:nvPr/>
        </p:nvSpPr>
        <p:spPr>
          <a:xfrm>
            <a:off x="504000" y="1326600"/>
            <a:ext cx="9063360" cy="3279960"/>
          </a:xfrm>
          <a:prstGeom prst="rect">
            <a:avLst/>
          </a:prstGeom>
          <a:noFill/>
          <a:ln>
            <a:noFill/>
          </a:ln>
        </p:spPr>
        <p:style>
          <a:lnRef idx="0"/>
          <a:fillRef idx="0"/>
          <a:effectRef idx="0"/>
          <a:fontRef idx="minor"/>
        </p:style>
      </p:sp>
      <p:sp>
        <p:nvSpPr>
          <p:cNvPr id="576" name="CustomShape 3"/>
          <p:cNvSpPr/>
          <p:nvPr/>
        </p:nvSpPr>
        <p:spPr>
          <a:xfrm>
            <a:off x="914400" y="1463040"/>
            <a:ext cx="8313480" cy="34671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3200" spc="-1" strike="noStrike">
                <a:solidFill>
                  <a:srgbClr val="000000"/>
                </a:solidFill>
                <a:latin typeface="Arial"/>
                <a:ea typeface="DejaVu Sans"/>
              </a:rPr>
              <a:t>WireGuard is an open source network tunneling protocol for creating encrypted communication channels. It's designed to replace other VPN protocols, such as OpenVPN and IPSec, as a simpler and lighter-weight alternative. </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7"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Tailscale</a:t>
            </a:r>
            <a:endParaRPr b="0" lang="en-US" sz="4400" spc="-1" strike="noStrike">
              <a:latin typeface="Arial"/>
            </a:endParaRPr>
          </a:p>
        </p:txBody>
      </p:sp>
      <p:sp>
        <p:nvSpPr>
          <p:cNvPr id="578" name="CustomShape 2"/>
          <p:cNvSpPr/>
          <p:nvPr/>
        </p:nvSpPr>
        <p:spPr>
          <a:xfrm>
            <a:off x="504000" y="1326600"/>
            <a:ext cx="9063360" cy="3279960"/>
          </a:xfrm>
          <a:prstGeom prst="rect">
            <a:avLst/>
          </a:prstGeom>
          <a:noFill/>
          <a:ln>
            <a:noFill/>
          </a:ln>
        </p:spPr>
        <p:style>
          <a:lnRef idx="0"/>
          <a:fillRef idx="0"/>
          <a:effectRef idx="0"/>
          <a:fontRef idx="minor"/>
        </p:style>
      </p:sp>
      <p:sp>
        <p:nvSpPr>
          <p:cNvPr id="579" name="CustomShape 3"/>
          <p:cNvSpPr/>
          <p:nvPr/>
        </p:nvSpPr>
        <p:spPr>
          <a:xfrm>
            <a:off x="914400" y="1463040"/>
            <a:ext cx="8313480" cy="34671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3200" spc="-1" strike="noStrike">
                <a:solidFill>
                  <a:srgbClr val="000000"/>
                </a:solidFill>
                <a:latin typeface="Arial"/>
                <a:ea typeface="DejaVu Sans"/>
              </a:rPr>
              <a:t>End to end encryption, centralized access control, private network, share of files, secure access across networks </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0"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Tailscale</a:t>
            </a:r>
            <a:endParaRPr b="0" lang="en-US" sz="4400" spc="-1" strike="noStrike">
              <a:latin typeface="Arial"/>
            </a:endParaRPr>
          </a:p>
        </p:txBody>
      </p:sp>
      <p:sp>
        <p:nvSpPr>
          <p:cNvPr id="581" name="CustomShape 2"/>
          <p:cNvSpPr/>
          <p:nvPr/>
        </p:nvSpPr>
        <p:spPr>
          <a:xfrm>
            <a:off x="504000" y="1326600"/>
            <a:ext cx="9063360" cy="3279960"/>
          </a:xfrm>
          <a:prstGeom prst="rect">
            <a:avLst/>
          </a:prstGeom>
          <a:noFill/>
          <a:ln>
            <a:noFill/>
          </a:ln>
        </p:spPr>
        <p:style>
          <a:lnRef idx="0"/>
          <a:fillRef idx="0"/>
          <a:effectRef idx="0"/>
          <a:fontRef idx="minor"/>
        </p:style>
      </p:sp>
      <p:sp>
        <p:nvSpPr>
          <p:cNvPr id="582" name="CustomShape 3"/>
          <p:cNvSpPr/>
          <p:nvPr/>
        </p:nvSpPr>
        <p:spPr>
          <a:xfrm>
            <a:off x="914400" y="1463040"/>
            <a:ext cx="8313480" cy="34671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3200" spc="-1" strike="noStrike">
                <a:solidFill>
                  <a:srgbClr val="000000"/>
                </a:solidFill>
                <a:latin typeface="Arial"/>
                <a:ea typeface="DejaVu Sans"/>
              </a:rPr>
              <a:t>Is Tailscale a VPN then?  Tailscale prioritizes ease of use and direct connectivity, while traditional VPNs offer more granular control for complex enterprise security needs.</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83" name="" descr=""/>
          <p:cNvPicPr/>
          <p:nvPr/>
        </p:nvPicPr>
        <p:blipFill>
          <a:blip r:embed="rId1"/>
          <a:stretch/>
        </p:blipFill>
        <p:spPr>
          <a:xfrm>
            <a:off x="1188720" y="548640"/>
            <a:ext cx="7859520" cy="4750560"/>
          </a:xfrm>
          <a:prstGeom prst="rect">
            <a:avLst/>
          </a:prstGeom>
          <a:ln>
            <a:noFill/>
          </a:ln>
        </p:spPr>
      </p:pic>
    </p:spTree>
  </p:cSld>
  <mc:AlternateContent>
    <mc:Choice Requires="p14">
      <p:transition spd="slow" p14:dur="2000"/>
    </mc:Choice>
    <mc:Fallback>
      <p:transition spd="slow"/>
    </mc:Fallback>
  </mc:AlternateContent>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84" name="" descr=""/>
          <p:cNvPicPr/>
          <p:nvPr/>
        </p:nvPicPr>
        <p:blipFill>
          <a:blip r:embed="rId1"/>
          <a:stretch/>
        </p:blipFill>
        <p:spPr>
          <a:xfrm>
            <a:off x="914400" y="548640"/>
            <a:ext cx="8225280" cy="4659120"/>
          </a:xfrm>
          <a:prstGeom prst="rect">
            <a:avLst/>
          </a:prstGeom>
          <a:ln>
            <a:noFill/>
          </a:ln>
        </p:spPr>
      </p:pic>
    </p:spTree>
  </p:cSld>
  <mc:AlternateContent>
    <mc:Choice Requires="p14">
      <p:transition spd="slow" p14:dur="2000"/>
    </mc:Choice>
    <mc:Fallback>
      <p:transition spd="slow"/>
    </mc:Fallback>
  </mc:AlternateContent>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5"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Tailscale</a:t>
            </a:r>
            <a:endParaRPr b="0" lang="en-US" sz="4400" spc="-1" strike="noStrike">
              <a:latin typeface="Arial"/>
            </a:endParaRPr>
          </a:p>
        </p:txBody>
      </p:sp>
      <p:sp>
        <p:nvSpPr>
          <p:cNvPr id="586" name="CustomShape 2"/>
          <p:cNvSpPr/>
          <p:nvPr/>
        </p:nvSpPr>
        <p:spPr>
          <a:xfrm>
            <a:off x="504000" y="1326600"/>
            <a:ext cx="9063360" cy="3279960"/>
          </a:xfrm>
          <a:prstGeom prst="rect">
            <a:avLst/>
          </a:prstGeom>
          <a:noFill/>
          <a:ln>
            <a:noFill/>
          </a:ln>
        </p:spPr>
        <p:style>
          <a:lnRef idx="0"/>
          <a:fillRef idx="0"/>
          <a:effectRef idx="0"/>
          <a:fontRef idx="minor"/>
        </p:style>
      </p:sp>
      <p:sp>
        <p:nvSpPr>
          <p:cNvPr id="587" name="CustomShape 3"/>
          <p:cNvSpPr/>
          <p:nvPr/>
        </p:nvSpPr>
        <p:spPr>
          <a:xfrm>
            <a:off x="914400" y="1463040"/>
            <a:ext cx="8313480" cy="34671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3200" spc="-1" strike="noStrike">
                <a:solidFill>
                  <a:srgbClr val="000000"/>
                </a:solidFill>
                <a:latin typeface="Arial"/>
                <a:ea typeface="DejaVu Sans"/>
              </a:rPr>
              <a:t>Pro: Extremely easy to set up, requires no deep technical knowledge, and provides direct peer-to-peer connections for lower latency access to resources. Comprehensive security features, more robust built-in control for enterprise needs, and allows for centralized management of the network</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8"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Tailscale</a:t>
            </a:r>
            <a:endParaRPr b="0" lang="en-US" sz="4400" spc="-1" strike="noStrike">
              <a:latin typeface="Arial"/>
            </a:endParaRPr>
          </a:p>
        </p:txBody>
      </p:sp>
      <p:sp>
        <p:nvSpPr>
          <p:cNvPr id="589" name="CustomShape 2"/>
          <p:cNvSpPr/>
          <p:nvPr/>
        </p:nvSpPr>
        <p:spPr>
          <a:xfrm>
            <a:off x="504000" y="1326600"/>
            <a:ext cx="9063360" cy="3279960"/>
          </a:xfrm>
          <a:prstGeom prst="rect">
            <a:avLst/>
          </a:prstGeom>
          <a:noFill/>
          <a:ln>
            <a:noFill/>
          </a:ln>
        </p:spPr>
        <p:style>
          <a:lnRef idx="0"/>
          <a:fillRef idx="0"/>
          <a:effectRef idx="0"/>
          <a:fontRef idx="minor"/>
        </p:style>
      </p:sp>
      <p:sp>
        <p:nvSpPr>
          <p:cNvPr id="590" name="CustomShape 3"/>
          <p:cNvSpPr/>
          <p:nvPr/>
        </p:nvSpPr>
        <p:spPr>
          <a:xfrm>
            <a:off x="914400" y="1463040"/>
            <a:ext cx="8313480" cy="34671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3200" spc="-1" strike="noStrike">
                <a:solidFill>
                  <a:srgbClr val="000000"/>
                </a:solidFill>
                <a:latin typeface="Arial"/>
                <a:ea typeface="DejaVu Sans"/>
              </a:rPr>
              <a:t>Con: Relies on Tailscale's management infrastructure relay servers for some traffic, which can add latency. Offers less built-in control over network segmentation and access compared to some traditional VPNs.</a:t>
            </a:r>
            <a:endParaRPr b="0" lang="en-US" sz="3200" spc="-1" strike="noStrike">
              <a:latin typeface="Arial"/>
            </a:endParaRPr>
          </a:p>
          <a:p>
            <a:pPr>
              <a:lnSpc>
                <a:spcPct val="100000"/>
              </a:lnSpc>
            </a:pPr>
            <a:r>
              <a:rPr b="0" lang="en-US" sz="3200" spc="-1" strike="noStrike">
                <a:solidFill>
                  <a:srgbClr val="000000"/>
                </a:solidFill>
                <a:latin typeface="Arial"/>
                <a:ea typeface="DejaVu Sans"/>
              </a:rPr>
              <a:t>Can be complex to setup and maintain. </a:t>
            </a:r>
            <a:endParaRPr b="0" lang="en-US" sz="3200" spc="-1" strike="noStrike">
              <a:latin typeface="Arial"/>
            </a:endParaRPr>
          </a:p>
          <a:p>
            <a:pPr>
              <a:lnSpc>
                <a:spcPct val="100000"/>
              </a:lnSpc>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1"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TailScale</a:t>
            </a:r>
            <a:endParaRPr b="0" lang="en-US" sz="4400" spc="-1" strike="noStrike">
              <a:latin typeface="Arial"/>
            </a:endParaRPr>
          </a:p>
        </p:txBody>
      </p:sp>
      <p:sp>
        <p:nvSpPr>
          <p:cNvPr id="592" name="CustomShape 2"/>
          <p:cNvSpPr/>
          <p:nvPr/>
        </p:nvSpPr>
        <p:spPr>
          <a:xfrm>
            <a:off x="504000" y="1326600"/>
            <a:ext cx="9063360" cy="3279960"/>
          </a:xfrm>
          <a:prstGeom prst="rect">
            <a:avLst/>
          </a:prstGeom>
          <a:noFill/>
          <a:ln>
            <a:noFill/>
          </a:ln>
        </p:spPr>
        <p:style>
          <a:lnRef idx="0"/>
          <a:fillRef idx="0"/>
          <a:effectRef idx="0"/>
          <a:fontRef idx="minor"/>
        </p:style>
      </p:sp>
      <p:sp>
        <p:nvSpPr>
          <p:cNvPr id="593" name="CustomShape 3"/>
          <p:cNvSpPr/>
          <p:nvPr/>
        </p:nvSpPr>
        <p:spPr>
          <a:xfrm>
            <a:off x="914400" y="1463040"/>
            <a:ext cx="7856280" cy="328428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2600" spc="-1" strike="noStrike">
                <a:solidFill>
                  <a:srgbClr val="000000"/>
                </a:solidFill>
                <a:latin typeface="Arial"/>
                <a:ea typeface="DejaVu Sans"/>
              </a:rPr>
              <a:t>https:///tailscale.com</a:t>
            </a:r>
            <a:endParaRPr b="0" lang="en-US" sz="2600" spc="-1" strike="noStrike">
              <a:latin typeface="Arial"/>
            </a:endParaRPr>
          </a:p>
          <a:p>
            <a:pPr>
              <a:lnSpc>
                <a:spcPct val="100000"/>
              </a:lnSpc>
            </a:pPr>
            <a:endParaRPr b="0" lang="en-US" sz="2600" spc="-1" strike="noStrike">
              <a:latin typeface="Arial"/>
            </a:endParaRPr>
          </a:p>
          <a:p>
            <a:pPr>
              <a:lnSpc>
                <a:spcPct val="100000"/>
              </a:lnSpc>
            </a:pPr>
            <a:endParaRPr b="0" lang="en-US" sz="2600" spc="-1" strike="noStrike">
              <a:latin typeface="Arial"/>
            </a:endParaRPr>
          </a:p>
          <a:p>
            <a:pPr>
              <a:lnSpc>
                <a:spcPct val="100000"/>
              </a:lnSpc>
            </a:pPr>
            <a:endParaRPr b="0" lang="en-US" sz="2600" spc="-1" strike="noStrike">
              <a:latin typeface="Arial"/>
            </a:endParaRPr>
          </a:p>
        </p:txBody>
      </p:sp>
    </p:spTree>
  </p:cSld>
  <mc:AlternateContent>
    <mc:Choice Requires="p14">
      <p:transition spd="slow" p14:dur="2000"/>
    </mc:Choice>
    <mc:Fallback>
      <p:transition spd="slow"/>
    </mc:Fallback>
  </mc:AlternateContent>
</p:sld>
</file>

<file path=ppt/slides/slide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4"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Magic Wormhole</a:t>
            </a:r>
            <a:endParaRPr b="0" lang="en-US" sz="4400" spc="-1" strike="noStrike">
              <a:latin typeface="Arial"/>
            </a:endParaRPr>
          </a:p>
        </p:txBody>
      </p:sp>
      <p:sp>
        <p:nvSpPr>
          <p:cNvPr id="595" name="CustomShape 2"/>
          <p:cNvSpPr/>
          <p:nvPr/>
        </p:nvSpPr>
        <p:spPr>
          <a:xfrm>
            <a:off x="504000" y="1326600"/>
            <a:ext cx="9063360" cy="3279960"/>
          </a:xfrm>
          <a:prstGeom prst="rect">
            <a:avLst/>
          </a:prstGeom>
          <a:noFill/>
          <a:ln>
            <a:noFill/>
          </a:ln>
        </p:spPr>
        <p:style>
          <a:lnRef idx="0"/>
          <a:fillRef idx="0"/>
          <a:effectRef idx="0"/>
          <a:fontRef idx="minor"/>
        </p:style>
      </p:sp>
      <p:pic>
        <p:nvPicPr>
          <p:cNvPr id="596" name="" descr=""/>
          <p:cNvPicPr/>
          <p:nvPr/>
        </p:nvPicPr>
        <p:blipFill>
          <a:blip r:embed="rId1"/>
          <a:stretch/>
        </p:blipFill>
        <p:spPr>
          <a:xfrm>
            <a:off x="1371600" y="1463040"/>
            <a:ext cx="7033320" cy="3467160"/>
          </a:xfrm>
          <a:prstGeom prst="rect">
            <a:avLst/>
          </a:prstGeom>
          <a:ln>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9"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Some Issues</a:t>
            </a:r>
            <a:endParaRPr b="0" lang="en-US" sz="4400" spc="-1" strike="noStrike">
              <a:latin typeface="Arial"/>
            </a:endParaRPr>
          </a:p>
        </p:txBody>
      </p:sp>
      <p:sp>
        <p:nvSpPr>
          <p:cNvPr id="470" name="CustomShape 2"/>
          <p:cNvSpPr/>
          <p:nvPr/>
        </p:nvSpPr>
        <p:spPr>
          <a:xfrm>
            <a:off x="504000" y="1326600"/>
            <a:ext cx="9063360" cy="3279960"/>
          </a:xfrm>
          <a:prstGeom prst="rect">
            <a:avLst/>
          </a:prstGeom>
          <a:noFill/>
          <a:ln>
            <a:noFill/>
          </a:ln>
        </p:spPr>
        <p:style>
          <a:lnRef idx="0"/>
          <a:fillRef idx="0"/>
          <a:effectRef idx="0"/>
          <a:fontRef idx="minor"/>
        </p:style>
        <p:txBody>
          <a:bodyPr lIns="0" rIns="0" tIns="0" bIns="0">
            <a:normAutofit/>
          </a:bodyPr>
          <a:p>
            <a:pPr marL="432000" indent="-316080">
              <a:lnSpc>
                <a:spcPct val="100000"/>
              </a:lnSpc>
              <a:spcBef>
                <a:spcPts val="1417"/>
              </a:spcBef>
              <a:buClr>
                <a:srgbClr val="000000"/>
              </a:buClr>
              <a:buSzPct val="45000"/>
              <a:buFont typeface="Wingdings" charset="2"/>
              <a:buChar char=""/>
            </a:pPr>
            <a:r>
              <a:rPr b="0" lang="en-US" sz="2800" spc="-1" strike="noStrike">
                <a:solidFill>
                  <a:srgbClr val="000000"/>
                </a:solidFill>
                <a:latin typeface="Arial"/>
                <a:ea typeface="DejaVu Sans"/>
              </a:rPr>
              <a:t>Ease of use on multiple devices, and the number of devices that can be used.</a:t>
            </a:r>
            <a:endParaRPr b="0" lang="en-US" sz="2800" spc="-1" strike="noStrike">
              <a:latin typeface="Arial"/>
            </a:endParaRPr>
          </a:p>
          <a:p>
            <a:pPr marL="432000" indent="-316080">
              <a:lnSpc>
                <a:spcPct val="100000"/>
              </a:lnSpc>
              <a:spcBef>
                <a:spcPts val="1417"/>
              </a:spcBef>
              <a:buClr>
                <a:srgbClr val="000000"/>
              </a:buClr>
              <a:buSzPct val="45000"/>
              <a:buFont typeface="Wingdings" charset="2"/>
              <a:buChar char=""/>
            </a:pPr>
            <a:r>
              <a:rPr b="0" lang="en-US" sz="2800" spc="-1" strike="noStrike">
                <a:solidFill>
                  <a:srgbClr val="000000"/>
                </a:solidFill>
                <a:latin typeface="Arial"/>
                <a:ea typeface="DejaVu Sans"/>
              </a:rPr>
              <a:t>Having a secure centrally located data, but being easy to replicate if needed to other machines.</a:t>
            </a:r>
            <a:endParaRPr b="0" lang="en-US" sz="2800" spc="-1" strike="noStrike">
              <a:latin typeface="Arial"/>
            </a:endParaRPr>
          </a:p>
          <a:p>
            <a:pPr marL="432000" indent="-316080">
              <a:lnSpc>
                <a:spcPct val="100000"/>
              </a:lnSpc>
              <a:spcBef>
                <a:spcPts val="1417"/>
              </a:spcBef>
              <a:buClr>
                <a:srgbClr val="000000"/>
              </a:buClr>
              <a:buSzPct val="45000"/>
              <a:buFont typeface="Wingdings" charset="2"/>
              <a:buChar char=""/>
            </a:pPr>
            <a:r>
              <a:rPr b="0" lang="en-US" sz="2800" spc="-1" strike="noStrike">
                <a:solidFill>
                  <a:srgbClr val="000000"/>
                </a:solidFill>
                <a:latin typeface="Arial"/>
                <a:ea typeface="DejaVu Sans"/>
              </a:rPr>
              <a:t>Data location and what government groups can get fingers on it.</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7"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Magic Wormhole</a:t>
            </a:r>
            <a:endParaRPr b="0" lang="en-US" sz="4400" spc="-1" strike="noStrike">
              <a:latin typeface="Arial"/>
            </a:endParaRPr>
          </a:p>
        </p:txBody>
      </p:sp>
      <p:sp>
        <p:nvSpPr>
          <p:cNvPr id="598" name="CustomShape 2"/>
          <p:cNvSpPr/>
          <p:nvPr/>
        </p:nvSpPr>
        <p:spPr>
          <a:xfrm>
            <a:off x="504000" y="1326600"/>
            <a:ext cx="9063360" cy="3279960"/>
          </a:xfrm>
          <a:prstGeom prst="rect">
            <a:avLst/>
          </a:prstGeom>
          <a:noFill/>
          <a:ln>
            <a:noFill/>
          </a:ln>
        </p:spPr>
        <p:style>
          <a:lnRef idx="0"/>
          <a:fillRef idx="0"/>
          <a:effectRef idx="0"/>
          <a:fontRef idx="minor"/>
        </p:style>
      </p:sp>
      <p:sp>
        <p:nvSpPr>
          <p:cNvPr id="599" name="CustomShape 3"/>
          <p:cNvSpPr/>
          <p:nvPr/>
        </p:nvSpPr>
        <p:spPr>
          <a:xfrm>
            <a:off x="914400" y="1463040"/>
            <a:ext cx="8313480" cy="3467160"/>
          </a:xfrm>
          <a:prstGeom prst="rect">
            <a:avLst/>
          </a:prstGeom>
          <a:noFill/>
          <a:ln>
            <a:noFill/>
          </a:ln>
        </p:spPr>
        <p:style>
          <a:lnRef idx="0"/>
          <a:fillRef idx="0"/>
          <a:effectRef idx="0"/>
          <a:fontRef idx="minor"/>
        </p:style>
        <p:txBody>
          <a:bodyPr lIns="90000" rIns="90000" tIns="45000" bIns="45000">
            <a:noAutofit/>
          </a:bodyPr>
          <a:p>
            <a:pPr marL="216000" indent="-208800">
              <a:lnSpc>
                <a:spcPct val="100000"/>
              </a:lnSpc>
              <a:buClr>
                <a:srgbClr val="000000"/>
              </a:buClr>
              <a:buSzPct val="45000"/>
              <a:buFont typeface="Wingdings" charset="2"/>
              <a:buChar char=""/>
            </a:pPr>
            <a:r>
              <a:rPr b="0" lang="en-US" sz="3200" spc="-1" strike="noStrike">
                <a:solidFill>
                  <a:srgbClr val="000000"/>
                </a:solidFill>
                <a:latin typeface="Arial"/>
                <a:ea typeface="DejaVu Sans"/>
              </a:rPr>
              <a:t>Single file move from one machine to another, files only not folders.  Encrypted the entire length using PAKE (Password Authenticated Key Exchange). Python based pip install.  Use of string as code and connection system.  </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00" name="" descr=""/>
          <p:cNvPicPr/>
          <p:nvPr/>
        </p:nvPicPr>
        <p:blipFill>
          <a:blip r:embed="rId1"/>
          <a:stretch/>
        </p:blipFill>
        <p:spPr>
          <a:xfrm>
            <a:off x="457200" y="548640"/>
            <a:ext cx="9047520" cy="4658400"/>
          </a:xfrm>
          <a:prstGeom prst="rect">
            <a:avLst/>
          </a:prstGeom>
          <a:ln>
            <a:noFill/>
          </a:ln>
        </p:spPr>
      </p:pic>
    </p:spTree>
  </p:cSld>
  <mc:AlternateContent>
    <mc:Choice Requires="p14">
      <p:transition spd="slow" p14:dur="2000"/>
    </mc:Choice>
    <mc:Fallback>
      <p:transition spd="slow"/>
    </mc:Fallback>
  </mc:AlternateContent>
</p:sld>
</file>

<file path=ppt/slides/slide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1"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Magic Wormhole</a:t>
            </a:r>
            <a:endParaRPr b="0" lang="en-US" sz="4400" spc="-1" strike="noStrike">
              <a:latin typeface="Arial"/>
            </a:endParaRPr>
          </a:p>
        </p:txBody>
      </p:sp>
      <p:sp>
        <p:nvSpPr>
          <p:cNvPr id="602" name="CustomShape 2"/>
          <p:cNvSpPr/>
          <p:nvPr/>
        </p:nvSpPr>
        <p:spPr>
          <a:xfrm>
            <a:off x="504000" y="1326600"/>
            <a:ext cx="9063360" cy="3279960"/>
          </a:xfrm>
          <a:prstGeom prst="rect">
            <a:avLst/>
          </a:prstGeom>
          <a:noFill/>
          <a:ln>
            <a:noFill/>
          </a:ln>
        </p:spPr>
        <p:style>
          <a:lnRef idx="0"/>
          <a:fillRef idx="0"/>
          <a:effectRef idx="0"/>
          <a:fontRef idx="minor"/>
        </p:style>
      </p:sp>
      <p:sp>
        <p:nvSpPr>
          <p:cNvPr id="603" name="CustomShape 3"/>
          <p:cNvSpPr/>
          <p:nvPr/>
        </p:nvSpPr>
        <p:spPr>
          <a:xfrm>
            <a:off x="1097280" y="1554480"/>
            <a:ext cx="7673400" cy="319284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3200" spc="-1" strike="noStrike">
                <a:solidFill>
                  <a:srgbClr val="000000"/>
                </a:solidFill>
                <a:latin typeface="Arial"/>
                <a:ea typeface="DejaVu Sans"/>
              </a:rPr>
              <a:t>Pros: Open source python based, fully encrypted between exchanges, command line based, use of tor onion services.</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4"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Magic Wormhole</a:t>
            </a:r>
            <a:endParaRPr b="0" lang="en-US" sz="4400" spc="-1" strike="noStrike">
              <a:latin typeface="Arial"/>
            </a:endParaRPr>
          </a:p>
        </p:txBody>
      </p:sp>
      <p:sp>
        <p:nvSpPr>
          <p:cNvPr id="605" name="CustomShape 2"/>
          <p:cNvSpPr/>
          <p:nvPr/>
        </p:nvSpPr>
        <p:spPr>
          <a:xfrm>
            <a:off x="504000" y="1326600"/>
            <a:ext cx="9063360" cy="3279960"/>
          </a:xfrm>
          <a:prstGeom prst="rect">
            <a:avLst/>
          </a:prstGeom>
          <a:noFill/>
          <a:ln>
            <a:noFill/>
          </a:ln>
        </p:spPr>
        <p:style>
          <a:lnRef idx="0"/>
          <a:fillRef idx="0"/>
          <a:effectRef idx="0"/>
          <a:fontRef idx="minor"/>
        </p:style>
      </p:sp>
      <p:sp>
        <p:nvSpPr>
          <p:cNvPr id="606" name="CustomShape 3"/>
          <p:cNvSpPr/>
          <p:nvPr/>
        </p:nvSpPr>
        <p:spPr>
          <a:xfrm>
            <a:off x="1371600" y="1737360"/>
            <a:ext cx="7216200" cy="286920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3200" spc="-1" strike="noStrike">
                <a:solidFill>
                  <a:srgbClr val="000000"/>
                </a:solidFill>
                <a:latin typeface="Arial"/>
                <a:ea typeface="DejaVu Sans"/>
              </a:rPr>
              <a:t>Cons: Use of Rendezvous Server, open source, command line only, python based. Can be time consuming to set up.  Not really designed for a large storage and retrieval option. </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7"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Magic Wormhole</a:t>
            </a:r>
            <a:endParaRPr b="0" lang="en-US" sz="4400" spc="-1" strike="noStrike">
              <a:latin typeface="Arial"/>
            </a:endParaRPr>
          </a:p>
        </p:txBody>
      </p:sp>
      <p:sp>
        <p:nvSpPr>
          <p:cNvPr id="608" name="CustomShape 2"/>
          <p:cNvSpPr/>
          <p:nvPr/>
        </p:nvSpPr>
        <p:spPr>
          <a:xfrm>
            <a:off x="504000" y="1326600"/>
            <a:ext cx="9063360" cy="3279960"/>
          </a:xfrm>
          <a:prstGeom prst="rect">
            <a:avLst/>
          </a:prstGeom>
          <a:noFill/>
          <a:ln>
            <a:noFill/>
          </a:ln>
        </p:spPr>
        <p:style>
          <a:lnRef idx="0"/>
          <a:fillRef idx="0"/>
          <a:effectRef idx="0"/>
          <a:fontRef idx="minor"/>
        </p:style>
      </p:sp>
      <p:sp>
        <p:nvSpPr>
          <p:cNvPr id="609" name="CustomShape 3"/>
          <p:cNvSpPr/>
          <p:nvPr/>
        </p:nvSpPr>
        <p:spPr>
          <a:xfrm>
            <a:off x="914400" y="1463040"/>
            <a:ext cx="7856280" cy="328428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2600" spc="-1" strike="noStrike">
                <a:solidFill>
                  <a:srgbClr val="000000"/>
                </a:solidFill>
                <a:latin typeface="Arial"/>
                <a:ea typeface="DejaVu Sans"/>
              </a:rPr>
              <a:t>https://magic-wormhole.readthedocs.io/en/latest/</a:t>
            </a:r>
            <a:endParaRPr b="0" lang="en-US" sz="2600" spc="-1" strike="noStrike">
              <a:latin typeface="Arial"/>
            </a:endParaRPr>
          </a:p>
          <a:p>
            <a:pPr>
              <a:lnSpc>
                <a:spcPct val="100000"/>
              </a:lnSpc>
            </a:pPr>
            <a:endParaRPr b="0" lang="en-US" sz="2600" spc="-1" strike="noStrike">
              <a:latin typeface="Arial"/>
            </a:endParaRPr>
          </a:p>
          <a:p>
            <a:pPr>
              <a:lnSpc>
                <a:spcPct val="100000"/>
              </a:lnSpc>
            </a:pPr>
            <a:r>
              <a:rPr b="0" lang="en-US" sz="2200" spc="-1" strike="noStrike">
                <a:solidFill>
                  <a:srgbClr val="000000"/>
                </a:solidFill>
                <a:latin typeface="Arial"/>
                <a:ea typeface="DejaVu Sans"/>
              </a:rPr>
              <a:t>http://www.lothar.com/%7Ewarner/MagicWormhole-PyCon2016.pdf</a:t>
            </a:r>
            <a:endParaRPr b="0" lang="en-US" sz="2200" spc="-1" strike="noStrike">
              <a:latin typeface="Arial"/>
            </a:endParaRPr>
          </a:p>
          <a:p>
            <a:pPr>
              <a:lnSpc>
                <a:spcPct val="100000"/>
              </a:lnSpc>
            </a:pPr>
            <a:endParaRPr b="0" lang="en-US" sz="2200" spc="-1" strike="noStrike">
              <a:latin typeface="Arial"/>
            </a:endParaRPr>
          </a:p>
        </p:txBody>
      </p:sp>
    </p:spTree>
  </p:cSld>
  <mc:AlternateContent>
    <mc:Choice Requires="p14">
      <p:transition spd="slow" p14:dur="2000"/>
    </mc:Choice>
    <mc:Fallback>
      <p:transition spd="slow"/>
    </mc:Fallback>
  </mc:AlternateContent>
</p:sld>
</file>

<file path=ppt/slides/slide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0"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Onion Share</a:t>
            </a:r>
            <a:endParaRPr b="0" lang="en-US" sz="4400" spc="-1" strike="noStrike">
              <a:latin typeface="Arial"/>
            </a:endParaRPr>
          </a:p>
        </p:txBody>
      </p:sp>
      <p:sp>
        <p:nvSpPr>
          <p:cNvPr id="611" name="CustomShape 2"/>
          <p:cNvSpPr/>
          <p:nvPr/>
        </p:nvSpPr>
        <p:spPr>
          <a:xfrm>
            <a:off x="504000" y="1326600"/>
            <a:ext cx="9063360" cy="3279960"/>
          </a:xfrm>
          <a:prstGeom prst="rect">
            <a:avLst/>
          </a:prstGeom>
          <a:noFill/>
          <a:ln>
            <a:noFill/>
          </a:ln>
        </p:spPr>
        <p:style>
          <a:lnRef idx="0"/>
          <a:fillRef idx="0"/>
          <a:effectRef idx="0"/>
          <a:fontRef idx="minor"/>
        </p:style>
      </p:sp>
      <p:pic>
        <p:nvPicPr>
          <p:cNvPr id="612" name="" descr=""/>
          <p:cNvPicPr/>
          <p:nvPr/>
        </p:nvPicPr>
        <p:blipFill>
          <a:blip r:embed="rId1"/>
          <a:stretch/>
        </p:blipFill>
        <p:spPr>
          <a:xfrm>
            <a:off x="1137600" y="1713600"/>
            <a:ext cx="7897680" cy="2892960"/>
          </a:xfrm>
          <a:prstGeom prst="rect">
            <a:avLst/>
          </a:prstGeom>
          <a:ln>
            <a:noFill/>
          </a:ln>
        </p:spPr>
      </p:pic>
    </p:spTree>
  </p:cSld>
  <mc:AlternateContent>
    <mc:Choice Requires="p14">
      <p:transition spd="slow" p14:dur="2000"/>
    </mc:Choice>
    <mc:Fallback>
      <p:transition spd="slow"/>
    </mc:Fallback>
  </mc:AlternateContent>
</p:sld>
</file>

<file path=ppt/slides/slide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3"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Onion Share</a:t>
            </a:r>
            <a:endParaRPr b="0" lang="en-US" sz="4400" spc="-1" strike="noStrike">
              <a:latin typeface="Arial"/>
            </a:endParaRPr>
          </a:p>
        </p:txBody>
      </p:sp>
      <p:sp>
        <p:nvSpPr>
          <p:cNvPr id="614" name="CustomShape 2"/>
          <p:cNvSpPr/>
          <p:nvPr/>
        </p:nvSpPr>
        <p:spPr>
          <a:xfrm>
            <a:off x="504000" y="1326600"/>
            <a:ext cx="9064440" cy="3786480"/>
          </a:xfrm>
          <a:prstGeom prst="rect">
            <a:avLst/>
          </a:prstGeom>
          <a:noFill/>
          <a:ln>
            <a:noFill/>
          </a:ln>
        </p:spPr>
        <p:style>
          <a:lnRef idx="0"/>
          <a:fillRef idx="0"/>
          <a:effectRef idx="0"/>
          <a:fontRef idx="minor"/>
        </p:style>
        <p:txBody>
          <a:bodyPr lIns="0" rIns="0" tIns="0" bIns="0">
            <a:noAutofit/>
          </a:bodyPr>
          <a:p>
            <a:pPr marL="216000" indent="-208800">
              <a:lnSpc>
                <a:spcPct val="100000"/>
              </a:lnSpc>
              <a:buClr>
                <a:srgbClr val="000000"/>
              </a:buClr>
              <a:buSzPct val="45000"/>
              <a:buFont typeface="Wingdings" charset="2"/>
              <a:buChar char=""/>
            </a:pPr>
            <a:r>
              <a:rPr b="0" lang="en-US" sz="3200" spc="-1" strike="noStrike">
                <a:solidFill>
                  <a:srgbClr val="000000"/>
                </a:solidFill>
                <a:latin typeface="Arial"/>
                <a:ea typeface="DejaVu Sans"/>
              </a:rPr>
              <a:t> </a:t>
            </a:r>
            <a:r>
              <a:rPr b="0" lang="en-US" sz="2600" spc="-1" strike="noStrike">
                <a:solidFill>
                  <a:srgbClr val="000000"/>
                </a:solidFill>
                <a:latin typeface="Arial"/>
                <a:ea typeface="DejaVu Sans"/>
              </a:rPr>
              <a:t>Securely and anonymously share files of any size. A web server is started, making OnionShare accessible as a Tor Onion Service, potentially temporarily or in a stealthy manner, over the Internet.</a:t>
            </a:r>
            <a:endParaRPr b="0" lang="en-US" sz="2600" spc="-1" strike="noStrike">
              <a:latin typeface="Arial"/>
            </a:endParaRPr>
          </a:p>
          <a:p>
            <a:pPr>
              <a:lnSpc>
                <a:spcPct val="100000"/>
              </a:lnSpc>
            </a:pPr>
            <a:endParaRPr b="0" lang="en-US" sz="2600" spc="-1" strike="noStrike">
              <a:latin typeface="Arial"/>
            </a:endParaRPr>
          </a:p>
          <a:p>
            <a:pPr marL="216000" indent="-208800">
              <a:lnSpc>
                <a:spcPct val="100000"/>
              </a:lnSpc>
              <a:buClr>
                <a:srgbClr val="000000"/>
              </a:buClr>
              <a:buSzPct val="45000"/>
              <a:buFont typeface="Wingdings" charset="2"/>
              <a:buChar char=""/>
            </a:pPr>
            <a:r>
              <a:rPr b="0" lang="en-US" sz="2600" spc="-1" strike="noStrike">
                <a:solidFill>
                  <a:srgbClr val="000000"/>
                </a:solidFill>
                <a:latin typeface="Arial"/>
                <a:ea typeface="Tahoma"/>
              </a:rPr>
              <a:t>Open OnionShare, drag and drop files and folders into it, and click "Start Sharing". A secret .onion URL such as http://asxmi4q6i7pajg2b.onion/egg-cain will be presented for you to share.</a:t>
            </a:r>
            <a:endParaRPr b="0" lang="en-US" sz="2600" spc="-1" strike="noStrike">
              <a:latin typeface="Arial"/>
            </a:endParaRPr>
          </a:p>
        </p:txBody>
      </p:sp>
    </p:spTree>
  </p:cSld>
  <mc:AlternateContent>
    <mc:Choice Requires="p14">
      <p:transition spd="slow" p14:dur="2000"/>
    </mc:Choice>
    <mc:Fallback>
      <p:transition spd="slow"/>
    </mc:Fallback>
  </mc:AlternateContent>
</p:sld>
</file>

<file path=ppt/slides/slide7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15" name="" descr=""/>
          <p:cNvPicPr/>
          <p:nvPr/>
        </p:nvPicPr>
        <p:blipFill>
          <a:blip r:embed="rId1"/>
          <a:stretch/>
        </p:blipFill>
        <p:spPr>
          <a:xfrm>
            <a:off x="2926080" y="548640"/>
            <a:ext cx="3930840" cy="4426560"/>
          </a:xfrm>
          <a:prstGeom prst="rect">
            <a:avLst/>
          </a:prstGeom>
          <a:ln>
            <a:noFill/>
          </a:ln>
        </p:spPr>
      </p:pic>
    </p:spTree>
  </p:cSld>
  <mc:AlternateContent>
    <mc:Choice Requires="p14">
      <p:transition spd="slow" p14:dur="2000"/>
    </mc:Choice>
    <mc:Fallback>
      <p:transition spd="slow"/>
    </mc:Fallback>
  </mc:AlternateContent>
</p:sld>
</file>

<file path=ppt/slides/slide7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6"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Onion Share</a:t>
            </a:r>
            <a:endParaRPr b="0" lang="en-US" sz="4400" spc="-1" strike="noStrike">
              <a:latin typeface="Arial"/>
            </a:endParaRPr>
          </a:p>
        </p:txBody>
      </p:sp>
      <p:sp>
        <p:nvSpPr>
          <p:cNvPr id="617" name="CustomShape 2"/>
          <p:cNvSpPr/>
          <p:nvPr/>
        </p:nvSpPr>
        <p:spPr>
          <a:xfrm>
            <a:off x="504000" y="1326600"/>
            <a:ext cx="9064440" cy="3281040"/>
          </a:xfrm>
          <a:prstGeom prst="rect">
            <a:avLst/>
          </a:prstGeom>
          <a:noFill/>
          <a:ln>
            <a:noFill/>
          </a:ln>
        </p:spPr>
        <p:style>
          <a:lnRef idx="0"/>
          <a:fillRef idx="0"/>
          <a:effectRef idx="0"/>
          <a:fontRef idx="minor"/>
        </p:style>
        <p:txBody>
          <a:bodyPr lIns="0" rIns="0" tIns="0" bIns="0">
            <a:noAutofit/>
          </a:bodyPr>
          <a:p>
            <a:pPr marL="216000" indent="-208800">
              <a:lnSpc>
                <a:spcPct val="100000"/>
              </a:lnSpc>
              <a:buClr>
                <a:srgbClr val="000000"/>
              </a:buClr>
              <a:buSzPct val="45000"/>
              <a:buFont typeface="Wingdings" charset="2"/>
              <a:buChar char=""/>
            </a:pPr>
            <a:r>
              <a:rPr b="0" lang="en-US" sz="3200" spc="-1" strike="noStrike">
                <a:solidFill>
                  <a:srgbClr val="000000"/>
                </a:solidFill>
                <a:latin typeface="Arial"/>
                <a:ea typeface="DejaVu Sans"/>
              </a:rPr>
              <a:t> </a:t>
            </a:r>
            <a:r>
              <a:rPr b="0" lang="en-US" sz="3200" spc="-1" strike="noStrike">
                <a:solidFill>
                  <a:srgbClr val="000000"/>
                </a:solidFill>
                <a:latin typeface="Arial"/>
                <a:ea typeface="DejaVu Sans"/>
              </a:rPr>
              <a:t>Pros: Tor based exchange, Open sourced code, near limitless file size exchange. Both ends do not have to know each other to exchange, just URL link.  Able to host files on your server for others to access.  Single install system of application.</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7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8"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Onion Share</a:t>
            </a:r>
            <a:endParaRPr b="0" lang="en-US" sz="4400" spc="-1" strike="noStrike">
              <a:latin typeface="Arial"/>
            </a:endParaRPr>
          </a:p>
        </p:txBody>
      </p:sp>
      <p:sp>
        <p:nvSpPr>
          <p:cNvPr id="619" name="CustomShape 2"/>
          <p:cNvSpPr/>
          <p:nvPr/>
        </p:nvSpPr>
        <p:spPr>
          <a:xfrm>
            <a:off x="504000" y="1326600"/>
            <a:ext cx="9064440" cy="3281040"/>
          </a:xfrm>
          <a:prstGeom prst="rect">
            <a:avLst/>
          </a:prstGeom>
          <a:noFill/>
          <a:ln>
            <a:noFill/>
          </a:ln>
        </p:spPr>
        <p:style>
          <a:lnRef idx="0"/>
          <a:fillRef idx="0"/>
          <a:effectRef idx="0"/>
          <a:fontRef idx="minor"/>
        </p:style>
        <p:txBody>
          <a:bodyPr lIns="0" rIns="0" tIns="0" bIns="0">
            <a:noAutofit/>
          </a:bodyPr>
          <a:p>
            <a:pPr marL="216000" indent="-208800">
              <a:lnSpc>
                <a:spcPct val="100000"/>
              </a:lnSpc>
              <a:buClr>
                <a:srgbClr val="000000"/>
              </a:buClr>
              <a:buSzPct val="45000"/>
              <a:buFont typeface="Wingdings" charset="2"/>
              <a:buChar char=""/>
            </a:pPr>
            <a:r>
              <a:rPr b="0" lang="en-US" sz="3200" spc="-1" strike="noStrike">
                <a:solidFill>
                  <a:srgbClr val="000000"/>
                </a:solidFill>
                <a:latin typeface="Arial"/>
                <a:ea typeface="DejaVu Sans"/>
              </a:rPr>
              <a:t> </a:t>
            </a:r>
            <a:r>
              <a:rPr b="0" lang="en-US" sz="3200" spc="-1" strike="noStrike">
                <a:solidFill>
                  <a:srgbClr val="000000"/>
                </a:solidFill>
                <a:latin typeface="Arial"/>
                <a:ea typeface="DejaVu Sans"/>
              </a:rPr>
              <a:t>Cons: Tor based exchange.  Need to have tor browser system installed to use.  Files only exchange not folders. Can be slow exchange on large files based on tor exchange traffic.</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1"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Some Issues</a:t>
            </a:r>
            <a:endParaRPr b="0" lang="en-US" sz="4400" spc="-1" strike="noStrike">
              <a:latin typeface="Arial"/>
            </a:endParaRPr>
          </a:p>
        </p:txBody>
      </p:sp>
      <p:sp>
        <p:nvSpPr>
          <p:cNvPr id="472" name="CustomShape 2"/>
          <p:cNvSpPr/>
          <p:nvPr/>
        </p:nvSpPr>
        <p:spPr>
          <a:xfrm>
            <a:off x="504000" y="1326600"/>
            <a:ext cx="9063360" cy="3279960"/>
          </a:xfrm>
          <a:prstGeom prst="rect">
            <a:avLst/>
          </a:prstGeom>
          <a:noFill/>
          <a:ln>
            <a:noFill/>
          </a:ln>
        </p:spPr>
        <p:style>
          <a:lnRef idx="0"/>
          <a:fillRef idx="0"/>
          <a:effectRef idx="0"/>
          <a:fontRef idx="minor"/>
        </p:style>
        <p:txBody>
          <a:bodyPr lIns="0" rIns="0" tIns="0" bIns="0">
            <a:normAutofit/>
          </a:bodyPr>
          <a:p>
            <a:pPr marL="432000" indent="-316080">
              <a:lnSpc>
                <a:spcPct val="100000"/>
              </a:lnSpc>
              <a:spcBef>
                <a:spcPts val="1417"/>
              </a:spcBef>
              <a:buClr>
                <a:srgbClr val="000000"/>
              </a:buClr>
              <a:buSzPct val="45000"/>
              <a:buFont typeface="Wingdings" charset="2"/>
              <a:buChar char=""/>
            </a:pPr>
            <a:r>
              <a:rPr b="0" lang="en-US" sz="2800" spc="-1" strike="noStrike">
                <a:solidFill>
                  <a:srgbClr val="000000"/>
                </a:solidFill>
                <a:latin typeface="Arial"/>
                <a:ea typeface="DejaVu Sans"/>
              </a:rPr>
              <a:t>Governments can force the providers to hand over any data and are gagged so not to tell you they did.  </a:t>
            </a:r>
            <a:endParaRPr b="0" lang="en-US" sz="2800" spc="-1" strike="noStrike">
              <a:latin typeface="Arial"/>
            </a:endParaRPr>
          </a:p>
          <a:p>
            <a:pPr marL="432000" indent="-316080">
              <a:lnSpc>
                <a:spcPct val="100000"/>
              </a:lnSpc>
              <a:spcBef>
                <a:spcPts val="1417"/>
              </a:spcBef>
              <a:buClr>
                <a:srgbClr val="000000"/>
              </a:buClr>
              <a:buSzPct val="45000"/>
              <a:buFont typeface="Wingdings" charset="2"/>
              <a:buChar char=""/>
            </a:pPr>
            <a:r>
              <a:rPr b="0" lang="en-US" sz="2800" spc="-1" strike="noStrike">
                <a:solidFill>
                  <a:srgbClr val="000000"/>
                </a:solidFill>
                <a:latin typeface="Arial"/>
                <a:ea typeface="DejaVu Sans"/>
              </a:rPr>
              <a:t>Some will have a ‘Canary’ document so keep a eye on  it closely, if my help but not a always solution.</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8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0"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Onion Share</a:t>
            </a:r>
            <a:endParaRPr b="0" lang="en-US" sz="4400" spc="-1" strike="noStrike">
              <a:latin typeface="Arial"/>
            </a:endParaRPr>
          </a:p>
        </p:txBody>
      </p:sp>
      <p:sp>
        <p:nvSpPr>
          <p:cNvPr id="621" name="CustomShape 2"/>
          <p:cNvSpPr/>
          <p:nvPr/>
        </p:nvSpPr>
        <p:spPr>
          <a:xfrm>
            <a:off x="504000" y="1326600"/>
            <a:ext cx="9064440" cy="3281040"/>
          </a:xfrm>
          <a:prstGeom prst="rect">
            <a:avLst/>
          </a:prstGeom>
          <a:noFill/>
          <a:ln>
            <a:noFill/>
          </a:ln>
        </p:spPr>
        <p:style>
          <a:lnRef idx="0"/>
          <a:fillRef idx="0"/>
          <a:effectRef idx="0"/>
          <a:fontRef idx="minor"/>
        </p:style>
        <p:txBody>
          <a:bodyPr lIns="0" rIns="0" tIns="0" bIns="0">
            <a:noAutofit/>
          </a:bodyPr>
          <a:p>
            <a:pPr marL="216000" indent="-208800">
              <a:lnSpc>
                <a:spcPct val="100000"/>
              </a:lnSpc>
              <a:buClr>
                <a:srgbClr val="000000"/>
              </a:buClr>
              <a:buSzPct val="45000"/>
              <a:buFont typeface="Wingdings" charset="2"/>
              <a:buChar char=""/>
            </a:pPr>
            <a:r>
              <a:rPr b="0" lang="en-US" sz="3200" spc="-1" strike="noStrike">
                <a:solidFill>
                  <a:srgbClr val="000000"/>
                </a:solidFill>
                <a:latin typeface="Arial"/>
                <a:ea typeface="DejaVu Sans"/>
              </a:rPr>
              <a:t> </a:t>
            </a:r>
            <a:r>
              <a:rPr b="0" lang="en-US" sz="3200" spc="-1" strike="noStrike">
                <a:solidFill>
                  <a:srgbClr val="000000"/>
                </a:solidFill>
                <a:latin typeface="Arial"/>
                <a:ea typeface="DejaVu Sans"/>
              </a:rPr>
              <a:t>https://onionshare.org/</a:t>
            </a:r>
            <a:endParaRPr b="0" lang="en-US" sz="3200" spc="-1" strike="noStrike">
              <a:latin typeface="Arial"/>
            </a:endParaRPr>
          </a:p>
          <a:p>
            <a:pPr>
              <a:lnSpc>
                <a:spcPct val="100000"/>
              </a:lnSpc>
            </a:pPr>
            <a:endParaRPr b="0" lang="en-US" sz="3200" spc="-1" strike="noStrike">
              <a:latin typeface="Arial"/>
            </a:endParaRPr>
          </a:p>
          <a:p>
            <a:pPr marL="216000" indent="-208800">
              <a:lnSpc>
                <a:spcPct val="100000"/>
              </a:lnSpc>
              <a:buClr>
                <a:srgbClr val="000000"/>
              </a:buClr>
              <a:buSzPct val="45000"/>
              <a:buFont typeface="Wingdings" charset="2"/>
              <a:buChar char=""/>
            </a:pPr>
            <a:r>
              <a:rPr b="0" lang="en-US" sz="3200" spc="-1" strike="noStrike">
                <a:solidFill>
                  <a:srgbClr val="000000"/>
                </a:solidFill>
                <a:latin typeface="Arial"/>
                <a:ea typeface="DejaVu Sans"/>
              </a:rPr>
              <a:t>https://github.com/micahflee/onionshare/wiki</a:t>
            </a:r>
            <a:endParaRPr b="0" lang="en-US" sz="3200" spc="-1" strike="noStrike">
              <a:latin typeface="Arial"/>
            </a:endParaRPr>
          </a:p>
          <a:p>
            <a:pPr>
              <a:lnSpc>
                <a:spcPct val="100000"/>
              </a:lnSpc>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8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2" name="CustomShape 1"/>
          <p:cNvSpPr/>
          <p:nvPr/>
        </p:nvSpPr>
        <p:spPr>
          <a:xfrm>
            <a:off x="504000" y="226080"/>
            <a:ext cx="9065880" cy="94032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Warpinator</a:t>
            </a:r>
            <a:endParaRPr b="0" lang="en-US" sz="4400" spc="-1" strike="noStrike">
              <a:latin typeface="Arial"/>
            </a:endParaRPr>
          </a:p>
        </p:txBody>
      </p:sp>
      <p:pic>
        <p:nvPicPr>
          <p:cNvPr id="623" name="" descr=""/>
          <p:cNvPicPr/>
          <p:nvPr/>
        </p:nvPicPr>
        <p:blipFill>
          <a:blip r:embed="rId1"/>
          <a:stretch/>
        </p:blipFill>
        <p:spPr>
          <a:xfrm>
            <a:off x="1280160" y="1326240"/>
            <a:ext cx="7400520" cy="3696840"/>
          </a:xfrm>
          <a:prstGeom prst="rect">
            <a:avLst/>
          </a:prstGeom>
          <a:ln>
            <a:noFill/>
          </a:ln>
        </p:spPr>
      </p:pic>
    </p:spTree>
  </p:cSld>
  <mc:AlternateContent>
    <mc:Choice Requires="p14">
      <p:transition spd="slow" p14:dur="2000"/>
    </mc:Choice>
    <mc:Fallback>
      <p:transition spd="slow"/>
    </mc:Fallback>
  </mc:AlternateContent>
</p:sld>
</file>

<file path=ppt/slides/slide8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4" name="CustomShape 1"/>
          <p:cNvSpPr/>
          <p:nvPr/>
        </p:nvSpPr>
        <p:spPr>
          <a:xfrm>
            <a:off x="504000" y="226080"/>
            <a:ext cx="9065880" cy="94032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Warpinator</a:t>
            </a:r>
            <a:endParaRPr b="0" lang="en-US" sz="4400" spc="-1" strike="noStrike">
              <a:latin typeface="Arial"/>
            </a:endParaRPr>
          </a:p>
        </p:txBody>
      </p:sp>
      <p:sp>
        <p:nvSpPr>
          <p:cNvPr id="625" name="CustomShape 2"/>
          <p:cNvSpPr/>
          <p:nvPr/>
        </p:nvSpPr>
        <p:spPr>
          <a:xfrm>
            <a:off x="504000" y="1326600"/>
            <a:ext cx="9065880" cy="3282480"/>
          </a:xfrm>
          <a:prstGeom prst="rect">
            <a:avLst/>
          </a:prstGeom>
          <a:noFill/>
          <a:ln>
            <a:noFill/>
          </a:ln>
        </p:spPr>
        <p:style>
          <a:lnRef idx="0"/>
          <a:fillRef idx="0"/>
          <a:effectRef idx="0"/>
          <a:fontRef idx="minor"/>
        </p:style>
        <p:txBody>
          <a:bodyPr lIns="0" rIns="0" tIns="0" bIns="0">
            <a:noAutofit/>
          </a:bodyPr>
          <a:p>
            <a:pPr marL="216000" indent="-210240">
              <a:lnSpc>
                <a:spcPct val="100000"/>
              </a:lnSpc>
              <a:buClr>
                <a:srgbClr val="000000"/>
              </a:buClr>
              <a:buSzPct val="45000"/>
              <a:buFont typeface="Wingdings" charset="2"/>
              <a:buChar char=""/>
            </a:pPr>
            <a:r>
              <a:rPr b="0" lang="en-US" sz="3200" spc="-1" strike="noStrike">
                <a:solidFill>
                  <a:srgbClr val="000000"/>
                </a:solidFill>
                <a:latin typeface="Arial"/>
                <a:ea typeface="DejaVu Sans"/>
              </a:rPr>
              <a:t>Developed by Linux Mint group.</a:t>
            </a:r>
            <a:endParaRPr b="0" lang="en-US" sz="3200" spc="-1" strike="noStrike">
              <a:latin typeface="Arial"/>
            </a:endParaRPr>
          </a:p>
          <a:p>
            <a:pPr marL="216000" indent="-210240">
              <a:lnSpc>
                <a:spcPct val="100000"/>
              </a:lnSpc>
              <a:buClr>
                <a:srgbClr val="000000"/>
              </a:buClr>
              <a:buSzPct val="45000"/>
              <a:buFont typeface="Wingdings" charset="2"/>
              <a:buChar char=""/>
            </a:pPr>
            <a:r>
              <a:rPr b="0" lang="en-US" sz="3200" spc="-1" strike="noStrike">
                <a:solidFill>
                  <a:srgbClr val="000000"/>
                </a:solidFill>
                <a:latin typeface="Arial"/>
                <a:ea typeface="DejaVu Sans"/>
              </a:rPr>
              <a:t>Drag and Drop type GUI Front-end.</a:t>
            </a:r>
            <a:endParaRPr b="0" lang="en-US" sz="3200" spc="-1" strike="noStrike">
              <a:latin typeface="Arial"/>
            </a:endParaRPr>
          </a:p>
          <a:p>
            <a:pPr marL="216000" indent="-210240">
              <a:lnSpc>
                <a:spcPct val="100000"/>
              </a:lnSpc>
              <a:buClr>
                <a:srgbClr val="000000"/>
              </a:buClr>
              <a:buSzPct val="45000"/>
              <a:buFont typeface="Wingdings" charset="2"/>
              <a:buChar char=""/>
            </a:pPr>
            <a:r>
              <a:rPr b="0" lang="en-US" sz="3200" spc="-1" strike="noStrike">
                <a:solidFill>
                  <a:srgbClr val="000000"/>
                </a:solidFill>
                <a:latin typeface="Arial"/>
                <a:ea typeface="DejaVu Sans"/>
              </a:rPr>
              <a:t>Default on Linux Mint 20, was called Giver on Linux Mint 6.</a:t>
            </a:r>
            <a:endParaRPr b="0" lang="en-US" sz="3200" spc="-1" strike="noStrike">
              <a:latin typeface="Arial"/>
            </a:endParaRPr>
          </a:p>
          <a:p>
            <a:pPr marL="216000" indent="-210240">
              <a:lnSpc>
                <a:spcPct val="100000"/>
              </a:lnSpc>
              <a:buClr>
                <a:srgbClr val="000000"/>
              </a:buClr>
              <a:buSzPct val="45000"/>
              <a:buFont typeface="Wingdings" charset="2"/>
              <a:buChar char=""/>
            </a:pPr>
            <a:r>
              <a:rPr b="0" lang="en-US" sz="3200" spc="-1" strike="noStrike">
                <a:solidFill>
                  <a:srgbClr val="000000"/>
                </a:solidFill>
                <a:latin typeface="Arial"/>
                <a:ea typeface="DejaVu Sans"/>
              </a:rPr>
              <a:t>Similar to OnionShare and Wormhole in function. </a:t>
            </a:r>
            <a:endParaRPr b="0" lang="en-US" sz="3200" spc="-1" strike="noStrike">
              <a:latin typeface="Arial"/>
            </a:endParaRPr>
          </a:p>
          <a:p>
            <a:pPr>
              <a:lnSpc>
                <a:spcPct val="100000"/>
              </a:lnSpc>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8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6" name="CustomShape 1"/>
          <p:cNvSpPr/>
          <p:nvPr/>
        </p:nvSpPr>
        <p:spPr>
          <a:xfrm>
            <a:off x="504000" y="226080"/>
            <a:ext cx="9065880" cy="94032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Warpinator</a:t>
            </a:r>
            <a:endParaRPr b="0" lang="en-US" sz="4400" spc="-1" strike="noStrike">
              <a:latin typeface="Arial"/>
            </a:endParaRPr>
          </a:p>
        </p:txBody>
      </p:sp>
      <p:sp>
        <p:nvSpPr>
          <p:cNvPr id="627" name="CustomShape 2"/>
          <p:cNvSpPr/>
          <p:nvPr/>
        </p:nvSpPr>
        <p:spPr>
          <a:xfrm>
            <a:off x="504000" y="1326600"/>
            <a:ext cx="9065880" cy="3282480"/>
          </a:xfrm>
          <a:prstGeom prst="rect">
            <a:avLst/>
          </a:prstGeom>
          <a:noFill/>
          <a:ln>
            <a:noFill/>
          </a:ln>
        </p:spPr>
        <p:style>
          <a:lnRef idx="0"/>
          <a:fillRef idx="0"/>
          <a:effectRef idx="0"/>
          <a:fontRef idx="minor"/>
        </p:style>
        <p:txBody>
          <a:bodyPr lIns="0" rIns="0" tIns="0" bIns="0">
            <a:noAutofit/>
          </a:bodyPr>
          <a:p>
            <a:pPr marL="216000" indent="-210240">
              <a:lnSpc>
                <a:spcPct val="100000"/>
              </a:lnSpc>
              <a:buClr>
                <a:srgbClr val="000000"/>
              </a:buClr>
              <a:buSzPct val="45000"/>
              <a:buFont typeface="Wingdings" charset="2"/>
              <a:buChar char=""/>
            </a:pPr>
            <a:r>
              <a:rPr b="0" lang="en-US" sz="3200" spc="-1" strike="noStrike">
                <a:solidFill>
                  <a:srgbClr val="000000"/>
                </a:solidFill>
                <a:latin typeface="Arial"/>
                <a:ea typeface="DejaVu Sans"/>
              </a:rPr>
              <a:t>Pros: Open Source, Quick file transfer. </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8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8" name="CustomShape 1"/>
          <p:cNvSpPr/>
          <p:nvPr/>
        </p:nvSpPr>
        <p:spPr>
          <a:xfrm>
            <a:off x="504000" y="226080"/>
            <a:ext cx="9065880" cy="94032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Warpinator</a:t>
            </a:r>
            <a:endParaRPr b="0" lang="en-US" sz="4400" spc="-1" strike="noStrike">
              <a:latin typeface="Arial"/>
            </a:endParaRPr>
          </a:p>
        </p:txBody>
      </p:sp>
      <p:sp>
        <p:nvSpPr>
          <p:cNvPr id="629" name="CustomShape 2"/>
          <p:cNvSpPr/>
          <p:nvPr/>
        </p:nvSpPr>
        <p:spPr>
          <a:xfrm>
            <a:off x="504000" y="1326600"/>
            <a:ext cx="9065880" cy="3282480"/>
          </a:xfrm>
          <a:prstGeom prst="rect">
            <a:avLst/>
          </a:prstGeom>
          <a:noFill/>
          <a:ln>
            <a:noFill/>
          </a:ln>
        </p:spPr>
        <p:style>
          <a:lnRef idx="0"/>
          <a:fillRef idx="0"/>
          <a:effectRef idx="0"/>
          <a:fontRef idx="minor"/>
        </p:style>
        <p:txBody>
          <a:bodyPr lIns="0" rIns="0" tIns="0" bIns="0">
            <a:noAutofit/>
          </a:bodyPr>
          <a:p>
            <a:pPr marL="216000" indent="-210240">
              <a:lnSpc>
                <a:spcPct val="100000"/>
              </a:lnSpc>
              <a:buClr>
                <a:srgbClr val="000000"/>
              </a:buClr>
              <a:buSzPct val="45000"/>
              <a:buFont typeface="Wingdings" charset="2"/>
              <a:buChar char=""/>
            </a:pPr>
            <a:r>
              <a:rPr b="0" lang="en-US" sz="3200" spc="-1" strike="noStrike">
                <a:solidFill>
                  <a:srgbClr val="000000"/>
                </a:solidFill>
                <a:latin typeface="Arial"/>
                <a:ea typeface="DejaVu Sans"/>
              </a:rPr>
              <a:t>Cons: Open Source, new to the market, requires python 3.  Not fully encrypted data on source or destination.</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8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0" name="CustomShape 1"/>
          <p:cNvSpPr/>
          <p:nvPr/>
        </p:nvSpPr>
        <p:spPr>
          <a:xfrm>
            <a:off x="504000" y="226080"/>
            <a:ext cx="9065880" cy="94032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Warpinator</a:t>
            </a:r>
            <a:endParaRPr b="0" lang="en-US" sz="4400" spc="-1" strike="noStrike">
              <a:latin typeface="Arial"/>
            </a:endParaRPr>
          </a:p>
        </p:txBody>
      </p:sp>
      <p:sp>
        <p:nvSpPr>
          <p:cNvPr id="631" name="CustomShape 2"/>
          <p:cNvSpPr/>
          <p:nvPr/>
        </p:nvSpPr>
        <p:spPr>
          <a:xfrm>
            <a:off x="504000" y="1326600"/>
            <a:ext cx="9065880" cy="3282480"/>
          </a:xfrm>
          <a:prstGeom prst="rect">
            <a:avLst/>
          </a:prstGeom>
          <a:noFill/>
          <a:ln>
            <a:noFill/>
          </a:ln>
        </p:spPr>
        <p:style>
          <a:lnRef idx="0"/>
          <a:fillRef idx="0"/>
          <a:effectRef idx="0"/>
          <a:fontRef idx="minor"/>
        </p:style>
        <p:txBody>
          <a:bodyPr lIns="0" rIns="0" tIns="0" bIns="0">
            <a:noAutofit/>
          </a:bodyPr>
          <a:p>
            <a:pPr marL="216000" indent="-210240">
              <a:lnSpc>
                <a:spcPct val="100000"/>
              </a:lnSpc>
              <a:buClr>
                <a:srgbClr val="000000"/>
              </a:buClr>
              <a:buSzPct val="45000"/>
              <a:buFont typeface="Wingdings" charset="2"/>
              <a:buChar char=""/>
            </a:pPr>
            <a:r>
              <a:rPr b="0" lang="en-US" sz="3200" spc="-1" strike="noStrike">
                <a:solidFill>
                  <a:srgbClr val="000000"/>
                </a:solidFill>
                <a:latin typeface="Arial"/>
                <a:ea typeface="DejaVu Sans"/>
              </a:rPr>
              <a:t>https://github.com/linuxmint/warpinator</a:t>
            </a:r>
            <a:endParaRPr b="0" lang="en-US" sz="3200" spc="-1" strike="noStrike">
              <a:latin typeface="Arial"/>
            </a:endParaRPr>
          </a:p>
          <a:p>
            <a:pPr marL="216000" indent="-210240">
              <a:lnSpc>
                <a:spcPct val="100000"/>
              </a:lnSpc>
              <a:buClr>
                <a:srgbClr val="000000"/>
              </a:buClr>
              <a:buSzPct val="45000"/>
              <a:buFont typeface="Wingdings" charset="2"/>
              <a:buChar char=""/>
            </a:pPr>
            <a:r>
              <a:rPr b="0" lang="en-US" sz="3200" spc="-1" strike="noStrike">
                <a:solidFill>
                  <a:srgbClr val="000000"/>
                </a:solidFill>
                <a:latin typeface="Arial"/>
                <a:ea typeface="DejaVu Sans"/>
              </a:rPr>
              <a:t> </a:t>
            </a:r>
            <a:endParaRPr b="0" lang="en-US" sz="3200" spc="-1" strike="noStrike">
              <a:latin typeface="Arial"/>
            </a:endParaRPr>
          </a:p>
          <a:p>
            <a:pPr marL="216000" indent="-210240">
              <a:lnSpc>
                <a:spcPct val="100000"/>
              </a:lnSpc>
              <a:buClr>
                <a:srgbClr val="000000"/>
              </a:buClr>
              <a:buSzPct val="45000"/>
              <a:buFont typeface="Wingdings" charset="2"/>
              <a:buChar char=""/>
            </a:pPr>
            <a:r>
              <a:rPr b="0" lang="en-US" sz="3200" spc="-1" strike="noStrike">
                <a:solidFill>
                  <a:srgbClr val="000000"/>
                </a:solidFill>
                <a:latin typeface="Arial"/>
                <a:ea typeface="DejaVu Sans"/>
              </a:rPr>
              <a:t>https://www.reddit.com/r/linuxmint/comments/h8x93l/how_to_install_warpinator_on_other_linux_distros/</a:t>
            </a:r>
            <a:endParaRPr b="0" lang="en-US" sz="3200" spc="-1" strike="noStrike">
              <a:latin typeface="Arial"/>
            </a:endParaRPr>
          </a:p>
          <a:p>
            <a:pPr marL="216000" indent="-210240">
              <a:lnSpc>
                <a:spcPct val="100000"/>
              </a:lnSpc>
              <a:buClr>
                <a:srgbClr val="000000"/>
              </a:buClr>
              <a:buSzPct val="45000"/>
              <a:buFont typeface="Wingdings" charset="2"/>
              <a:buChar char=""/>
            </a:pPr>
            <a:r>
              <a:rPr b="0" lang="en-US" sz="3200" spc="-1" strike="noStrike">
                <a:solidFill>
                  <a:srgbClr val="000000"/>
                </a:solidFill>
                <a:latin typeface="Arial"/>
                <a:ea typeface="DejaVu Sans"/>
              </a:rPr>
              <a:t> </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8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2" name="CustomShape 1"/>
          <p:cNvSpPr/>
          <p:nvPr/>
        </p:nvSpPr>
        <p:spPr>
          <a:xfrm>
            <a:off x="504000" y="226080"/>
            <a:ext cx="9065520" cy="9399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Carry with you</a:t>
            </a:r>
            <a:endParaRPr b="0" lang="en-US" sz="4400" spc="-1" strike="noStrike">
              <a:latin typeface="Arial"/>
            </a:endParaRPr>
          </a:p>
        </p:txBody>
      </p:sp>
      <p:pic>
        <p:nvPicPr>
          <p:cNvPr id="633" name="" descr=""/>
          <p:cNvPicPr/>
          <p:nvPr/>
        </p:nvPicPr>
        <p:blipFill>
          <a:blip r:embed="rId1"/>
          <a:stretch/>
        </p:blipFill>
        <p:spPr>
          <a:xfrm>
            <a:off x="1371600" y="1554480"/>
            <a:ext cx="7217280" cy="3053880"/>
          </a:xfrm>
          <a:prstGeom prst="rect">
            <a:avLst/>
          </a:prstGeom>
          <a:ln>
            <a:noFill/>
          </a:ln>
        </p:spPr>
      </p:pic>
    </p:spTree>
  </p:cSld>
  <mc:AlternateContent>
    <mc:Choice Requires="p14">
      <p:transition spd="slow" p14:dur="2000"/>
    </mc:Choice>
    <mc:Fallback>
      <p:transition spd="slow"/>
    </mc:Fallback>
  </mc:AlternateContent>
</p:sld>
</file>

<file path=ppt/slides/slide8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4"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USB / SSD portable drive</a:t>
            </a:r>
            <a:endParaRPr b="0" lang="en-US" sz="4400" spc="-1" strike="noStrike">
              <a:latin typeface="Arial"/>
            </a:endParaRPr>
          </a:p>
        </p:txBody>
      </p:sp>
      <p:sp>
        <p:nvSpPr>
          <p:cNvPr id="635" name="CustomShape 2"/>
          <p:cNvSpPr/>
          <p:nvPr/>
        </p:nvSpPr>
        <p:spPr>
          <a:xfrm>
            <a:off x="504000" y="1326600"/>
            <a:ext cx="9063360" cy="3279960"/>
          </a:xfrm>
          <a:prstGeom prst="rect">
            <a:avLst/>
          </a:prstGeom>
          <a:noFill/>
          <a:ln>
            <a:noFill/>
          </a:ln>
        </p:spPr>
        <p:style>
          <a:lnRef idx="0"/>
          <a:fillRef idx="0"/>
          <a:effectRef idx="0"/>
          <a:fontRef idx="minor"/>
        </p:style>
      </p:sp>
      <p:pic>
        <p:nvPicPr>
          <p:cNvPr id="636" name="" descr=""/>
          <p:cNvPicPr/>
          <p:nvPr/>
        </p:nvPicPr>
        <p:blipFill>
          <a:blip r:embed="rId1"/>
          <a:stretch/>
        </p:blipFill>
        <p:spPr>
          <a:xfrm>
            <a:off x="1097280" y="1737360"/>
            <a:ext cx="2896200" cy="2896200"/>
          </a:xfrm>
          <a:prstGeom prst="rect">
            <a:avLst/>
          </a:prstGeom>
          <a:ln>
            <a:noFill/>
          </a:ln>
        </p:spPr>
      </p:pic>
      <p:pic>
        <p:nvPicPr>
          <p:cNvPr id="637" name="" descr=""/>
          <p:cNvPicPr/>
          <p:nvPr/>
        </p:nvPicPr>
        <p:blipFill>
          <a:blip r:embed="rId2"/>
          <a:stretch/>
        </p:blipFill>
        <p:spPr>
          <a:xfrm>
            <a:off x="5120640" y="1828800"/>
            <a:ext cx="3301920" cy="2470680"/>
          </a:xfrm>
          <a:prstGeom prst="rect">
            <a:avLst/>
          </a:prstGeom>
          <a:ln>
            <a:noFill/>
          </a:ln>
        </p:spPr>
      </p:pic>
    </p:spTree>
  </p:cSld>
  <mc:AlternateContent>
    <mc:Choice Requires="p14">
      <p:transition spd="slow" p14:dur="2000"/>
    </mc:Choice>
    <mc:Fallback>
      <p:transition spd="slow"/>
    </mc:Fallback>
  </mc:AlternateContent>
</p:sld>
</file>

<file path=ppt/slides/slide8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8"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Local with you FTP/SFTP</a:t>
            </a:r>
            <a:endParaRPr b="0" lang="en-US" sz="4400" spc="-1" strike="noStrike">
              <a:latin typeface="Arial"/>
            </a:endParaRPr>
          </a:p>
        </p:txBody>
      </p:sp>
      <p:sp>
        <p:nvSpPr>
          <p:cNvPr id="639" name="CustomShape 2"/>
          <p:cNvSpPr/>
          <p:nvPr/>
        </p:nvSpPr>
        <p:spPr>
          <a:xfrm>
            <a:off x="504000" y="1326600"/>
            <a:ext cx="9063360" cy="3279960"/>
          </a:xfrm>
          <a:prstGeom prst="rect">
            <a:avLst/>
          </a:prstGeom>
          <a:noFill/>
          <a:ln>
            <a:noFill/>
          </a:ln>
        </p:spPr>
        <p:style>
          <a:lnRef idx="0"/>
          <a:fillRef idx="0"/>
          <a:effectRef idx="0"/>
          <a:fontRef idx="minor"/>
        </p:style>
      </p:sp>
      <p:pic>
        <p:nvPicPr>
          <p:cNvPr id="640" name="" descr=""/>
          <p:cNvPicPr/>
          <p:nvPr/>
        </p:nvPicPr>
        <p:blipFill>
          <a:blip r:embed="rId1"/>
          <a:stretch/>
        </p:blipFill>
        <p:spPr>
          <a:xfrm>
            <a:off x="1371600" y="1437480"/>
            <a:ext cx="7307640" cy="3401280"/>
          </a:xfrm>
          <a:prstGeom prst="rect">
            <a:avLst/>
          </a:prstGeom>
          <a:ln>
            <a:noFill/>
          </a:ln>
        </p:spPr>
      </p:pic>
    </p:spTree>
  </p:cSld>
  <mc:AlternateContent>
    <mc:Choice Requires="p14">
      <p:transition spd="slow" p14:dur="2000"/>
    </mc:Choice>
    <mc:Fallback>
      <p:transition spd="slow"/>
    </mc:Fallback>
  </mc:AlternateContent>
</p:sld>
</file>

<file path=ppt/slides/slide8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1" name="CustomShape 1"/>
          <p:cNvSpPr/>
          <p:nvPr/>
        </p:nvSpPr>
        <p:spPr>
          <a:xfrm>
            <a:off x="504000" y="226080"/>
            <a:ext cx="9065520" cy="9399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WiFi Drives or Pi</a:t>
            </a:r>
            <a:endParaRPr b="0" lang="en-US" sz="4400" spc="-1" strike="noStrike">
              <a:latin typeface="Arial"/>
            </a:endParaRPr>
          </a:p>
        </p:txBody>
      </p:sp>
      <p:sp>
        <p:nvSpPr>
          <p:cNvPr id="642" name="CustomShape 2"/>
          <p:cNvSpPr/>
          <p:nvPr/>
        </p:nvSpPr>
        <p:spPr>
          <a:xfrm>
            <a:off x="504000" y="1326600"/>
            <a:ext cx="9065520" cy="3282120"/>
          </a:xfrm>
          <a:prstGeom prst="rect">
            <a:avLst/>
          </a:prstGeom>
          <a:noFill/>
          <a:ln>
            <a:noFill/>
          </a:ln>
        </p:spPr>
        <p:style>
          <a:lnRef idx="0"/>
          <a:fillRef idx="0"/>
          <a:effectRef idx="0"/>
          <a:fontRef idx="minor"/>
        </p:style>
        <p:txBody>
          <a:bodyPr lIns="0" rIns="0" tIns="0" bIns="0">
            <a:noAutofit/>
          </a:bodyPr>
          <a:p>
            <a:pPr>
              <a:lnSpc>
                <a:spcPct val="100000"/>
              </a:lnSpc>
            </a:pPr>
            <a:r>
              <a:rPr b="0" lang="en-US" sz="2600" spc="-1" strike="noStrike">
                <a:solidFill>
                  <a:srgbClr val="000000"/>
                </a:solidFill>
                <a:latin typeface="Arial"/>
                <a:ea typeface="DejaVu Sans"/>
              </a:rPr>
              <a:t>Use a WiFi drive or even set up a P with a SSD drive to take with you.  For security you will want to have the full drive encrypted and decrypt as needed.   Some High-end drives/enclosures have encryption build it, but there is always a chance that they have a backdoor key to unlock.  Its slim but its there.   Then again  </a:t>
            </a:r>
            <a:r>
              <a:rPr b="1" lang="en-US" sz="2600" spc="-1" strike="noStrike">
                <a:solidFill>
                  <a:srgbClr val="000000"/>
                </a:solidFill>
                <a:latin typeface="Arial"/>
                <a:ea typeface="DejaVu Sans"/>
              </a:rPr>
              <a:t>are you a target?</a:t>
            </a:r>
            <a:endParaRPr b="0" lang="en-US" sz="26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3" name="CustomShape 1"/>
          <p:cNvSpPr/>
          <p:nvPr/>
        </p:nvSpPr>
        <p:spPr>
          <a:xfrm>
            <a:off x="504000" y="226080"/>
            <a:ext cx="9065520" cy="9399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The big players</a:t>
            </a:r>
            <a:endParaRPr b="0" lang="en-US" sz="4400" spc="-1" strike="noStrike">
              <a:latin typeface="Arial"/>
            </a:endParaRPr>
          </a:p>
        </p:txBody>
      </p:sp>
      <p:pic>
        <p:nvPicPr>
          <p:cNvPr id="474" name="" descr=""/>
          <p:cNvPicPr/>
          <p:nvPr/>
        </p:nvPicPr>
        <p:blipFill>
          <a:blip r:embed="rId1"/>
          <a:stretch/>
        </p:blipFill>
        <p:spPr>
          <a:xfrm>
            <a:off x="1463040" y="1463040"/>
            <a:ext cx="7125840" cy="3376800"/>
          </a:xfrm>
          <a:prstGeom prst="rect">
            <a:avLst/>
          </a:prstGeom>
          <a:ln>
            <a:noFill/>
          </a:ln>
        </p:spPr>
      </p:pic>
    </p:spTree>
  </p:cSld>
  <mc:AlternateContent>
    <mc:Choice Requires="p14">
      <p:transition spd="slow" p14:dur="2000"/>
    </mc:Choice>
    <mc:Fallback>
      <p:transition spd="slow"/>
    </mc:Fallback>
  </mc:AlternateContent>
</p:sld>
</file>

<file path=ppt/slides/slide9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3" name="CustomShape 1"/>
          <p:cNvSpPr/>
          <p:nvPr/>
        </p:nvSpPr>
        <p:spPr>
          <a:xfrm>
            <a:off x="504000" y="226080"/>
            <a:ext cx="9063360" cy="9381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A possible solution</a:t>
            </a:r>
            <a:endParaRPr b="0" lang="en-US" sz="4400" spc="-1" strike="noStrike">
              <a:latin typeface="Arial"/>
            </a:endParaRPr>
          </a:p>
        </p:txBody>
      </p:sp>
      <p:sp>
        <p:nvSpPr>
          <p:cNvPr id="644" name="CustomShape 2"/>
          <p:cNvSpPr/>
          <p:nvPr/>
        </p:nvSpPr>
        <p:spPr>
          <a:xfrm>
            <a:off x="504000" y="1326600"/>
            <a:ext cx="9063360" cy="3279960"/>
          </a:xfrm>
          <a:prstGeom prst="rect">
            <a:avLst/>
          </a:prstGeom>
          <a:noFill/>
          <a:ln>
            <a:noFill/>
          </a:ln>
        </p:spPr>
        <p:style>
          <a:lnRef idx="0"/>
          <a:fillRef idx="0"/>
          <a:effectRef idx="0"/>
          <a:fontRef idx="minor"/>
        </p:style>
      </p:sp>
      <p:pic>
        <p:nvPicPr>
          <p:cNvPr id="645" name="" descr=""/>
          <p:cNvPicPr/>
          <p:nvPr/>
        </p:nvPicPr>
        <p:blipFill>
          <a:blip r:embed="rId1"/>
          <a:stretch/>
        </p:blipFill>
        <p:spPr>
          <a:xfrm>
            <a:off x="1144440" y="1463040"/>
            <a:ext cx="3515040" cy="3582720"/>
          </a:xfrm>
          <a:prstGeom prst="rect">
            <a:avLst/>
          </a:prstGeom>
          <a:ln>
            <a:noFill/>
          </a:ln>
        </p:spPr>
      </p:pic>
    </p:spTree>
  </p:cSld>
  <mc:AlternateContent>
    <mc:Choice Requires="p14">
      <p:transition spd="slow" p14:dur="2000"/>
    </mc:Choice>
    <mc:Fallback>
      <p:transition spd="slow"/>
    </mc:Fallback>
  </mc:AlternateContent>
</p:sld>
</file>

<file path=ppt/slides/slide9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6" name="CustomShape 1"/>
          <p:cNvSpPr/>
          <p:nvPr/>
        </p:nvSpPr>
        <p:spPr>
          <a:xfrm>
            <a:off x="504000" y="226080"/>
            <a:ext cx="9065520" cy="9399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What wanted, Rover</a:t>
            </a:r>
            <a:endParaRPr b="0" lang="en-US" sz="4400" spc="-1" strike="noStrike">
              <a:latin typeface="Arial"/>
            </a:endParaRPr>
          </a:p>
        </p:txBody>
      </p:sp>
      <p:sp>
        <p:nvSpPr>
          <p:cNvPr id="647" name="CustomShape 2"/>
          <p:cNvSpPr/>
          <p:nvPr/>
        </p:nvSpPr>
        <p:spPr>
          <a:xfrm>
            <a:off x="504000" y="1326600"/>
            <a:ext cx="9065520" cy="3282120"/>
          </a:xfrm>
          <a:prstGeom prst="rect">
            <a:avLst/>
          </a:prstGeom>
          <a:noFill/>
          <a:ln>
            <a:noFill/>
          </a:ln>
        </p:spPr>
        <p:style>
          <a:lnRef idx="0"/>
          <a:fillRef idx="0"/>
          <a:effectRef idx="0"/>
          <a:fontRef idx="minor"/>
        </p:style>
        <p:txBody>
          <a:bodyPr lIns="0" rIns="0" tIns="0" bIns="0">
            <a:noAutofit/>
          </a:bodyPr>
          <a:p>
            <a:pPr>
              <a:lnSpc>
                <a:spcPct val="100000"/>
              </a:lnSpc>
            </a:pPr>
            <a:r>
              <a:rPr b="0" lang="en-US" sz="2600" spc="-1" strike="noStrike">
                <a:solidFill>
                  <a:srgbClr val="000000"/>
                </a:solidFill>
                <a:latin typeface="Arial"/>
                <a:ea typeface="DejaVu Sans"/>
              </a:rPr>
              <a:t>Want to be able to get data, but you may live in two or more places at different times of the year.  Need to have your data backed up (replicated for safety), easy to access.  Secure exchange of data and access of that data,  cheap and reliable hardware.</a:t>
            </a:r>
            <a:endParaRPr b="0" lang="en-US" sz="2600" spc="-1" strike="noStrike">
              <a:latin typeface="Arial"/>
            </a:endParaRPr>
          </a:p>
          <a:p>
            <a:pPr>
              <a:lnSpc>
                <a:spcPct val="100000"/>
              </a:lnSpc>
            </a:pPr>
            <a:endParaRPr b="0" lang="en-US" sz="2600" spc="-1" strike="noStrike">
              <a:latin typeface="Arial"/>
            </a:endParaRPr>
          </a:p>
          <a:p>
            <a:pPr>
              <a:lnSpc>
                <a:spcPct val="100000"/>
              </a:lnSpc>
            </a:pPr>
            <a:r>
              <a:rPr b="0" lang="en-US" sz="2600" spc="-1" strike="noStrike">
                <a:solidFill>
                  <a:srgbClr val="000000"/>
                </a:solidFill>
                <a:latin typeface="Arial"/>
                <a:ea typeface="DejaVu Sans"/>
              </a:rPr>
              <a:t>I will expand on my solution idea..</a:t>
            </a:r>
            <a:endParaRPr b="0" lang="en-US" sz="2600" spc="-1" strike="noStrike">
              <a:latin typeface="Arial"/>
            </a:endParaRPr>
          </a:p>
        </p:txBody>
      </p:sp>
    </p:spTree>
  </p:cSld>
  <mc:AlternateContent>
    <mc:Choice Requires="p14">
      <p:transition spd="slow" p14:dur="2000"/>
    </mc:Choice>
    <mc:Fallback>
      <p:transition spd="slow"/>
    </mc:Fallback>
  </mc:AlternateContent>
</p:sld>
</file>

<file path=ppt/slides/slide9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8" name="CustomShape 1"/>
          <p:cNvSpPr/>
          <p:nvPr/>
        </p:nvSpPr>
        <p:spPr>
          <a:xfrm>
            <a:off x="1097280" y="731520"/>
            <a:ext cx="1824840" cy="1093320"/>
          </a:xfrm>
          <a:prstGeom prst="ellipse">
            <a:avLst/>
          </a:prstGeom>
          <a:solidFill>
            <a:srgbClr val="729fcf"/>
          </a:solidFill>
          <a:ln>
            <a:solidFill>
              <a:srgbClr val="3465a4"/>
            </a:solidFill>
          </a:ln>
        </p:spPr>
        <p:style>
          <a:lnRef idx="0"/>
          <a:fillRef idx="0"/>
          <a:effectRef idx="0"/>
          <a:fontRef idx="minor"/>
        </p:style>
      </p:sp>
      <p:sp>
        <p:nvSpPr>
          <p:cNvPr id="649" name="CustomShape 2"/>
          <p:cNvSpPr/>
          <p:nvPr/>
        </p:nvSpPr>
        <p:spPr>
          <a:xfrm>
            <a:off x="7020720" y="632160"/>
            <a:ext cx="1824840" cy="1093320"/>
          </a:xfrm>
          <a:prstGeom prst="ellipse">
            <a:avLst/>
          </a:prstGeom>
          <a:solidFill>
            <a:srgbClr val="729fcf"/>
          </a:solidFill>
          <a:ln>
            <a:solidFill>
              <a:srgbClr val="3465a4"/>
            </a:solidFill>
          </a:ln>
        </p:spPr>
        <p:style>
          <a:lnRef idx="0"/>
          <a:fillRef idx="0"/>
          <a:effectRef idx="0"/>
          <a:fontRef idx="minor"/>
        </p:style>
      </p:sp>
      <p:sp>
        <p:nvSpPr>
          <p:cNvPr id="650" name="CustomShape 3"/>
          <p:cNvSpPr/>
          <p:nvPr/>
        </p:nvSpPr>
        <p:spPr>
          <a:xfrm>
            <a:off x="3647160" y="3931920"/>
            <a:ext cx="1824840" cy="1093320"/>
          </a:xfrm>
          <a:prstGeom prst="ellipse">
            <a:avLst/>
          </a:prstGeom>
          <a:solidFill>
            <a:srgbClr val="729fcf"/>
          </a:solidFill>
          <a:ln>
            <a:solidFill>
              <a:srgbClr val="3465a4"/>
            </a:solidFill>
          </a:ln>
        </p:spPr>
        <p:style>
          <a:lnRef idx="0"/>
          <a:fillRef idx="0"/>
          <a:effectRef idx="0"/>
          <a:fontRef idx="minor"/>
        </p:style>
      </p:sp>
      <p:sp>
        <p:nvSpPr>
          <p:cNvPr id="651" name="CustomShape 4"/>
          <p:cNvSpPr/>
          <p:nvPr/>
        </p:nvSpPr>
        <p:spPr>
          <a:xfrm>
            <a:off x="4389120" y="2011680"/>
            <a:ext cx="636120" cy="361800"/>
          </a:xfrm>
          <a:prstGeom prst="ellipse">
            <a:avLst/>
          </a:prstGeom>
          <a:solidFill>
            <a:srgbClr val="3faf46"/>
          </a:solidFill>
          <a:ln>
            <a:solidFill>
              <a:srgbClr val="3465a4"/>
            </a:solidFill>
          </a:ln>
        </p:spPr>
        <p:style>
          <a:lnRef idx="0"/>
          <a:fillRef idx="0"/>
          <a:effectRef idx="0"/>
          <a:fontRef idx="minor"/>
        </p:style>
      </p:sp>
      <p:sp>
        <p:nvSpPr>
          <p:cNvPr id="652" name="Line 5"/>
          <p:cNvSpPr/>
          <p:nvPr/>
        </p:nvSpPr>
        <p:spPr>
          <a:xfrm>
            <a:off x="0" y="0"/>
            <a:ext cx="360" cy="360"/>
          </a:xfrm>
          <a:prstGeom prst="line">
            <a:avLst/>
          </a:prstGeom>
          <a:ln>
            <a:solidFill>
              <a:srgbClr val="3465a4"/>
            </a:solidFill>
          </a:ln>
        </p:spPr>
        <p:style>
          <a:lnRef idx="0"/>
          <a:fillRef idx="0"/>
          <a:effectRef idx="0"/>
          <a:fontRef idx="minor"/>
        </p:style>
      </p:sp>
      <p:sp>
        <p:nvSpPr>
          <p:cNvPr id="653" name="Line 6"/>
          <p:cNvSpPr/>
          <p:nvPr/>
        </p:nvSpPr>
        <p:spPr>
          <a:xfrm>
            <a:off x="0" y="0"/>
            <a:ext cx="360" cy="360"/>
          </a:xfrm>
          <a:prstGeom prst="line">
            <a:avLst/>
          </a:prstGeom>
          <a:ln>
            <a:solidFill>
              <a:srgbClr val="3465a4"/>
            </a:solidFill>
          </a:ln>
        </p:spPr>
        <p:style>
          <a:lnRef idx="0"/>
          <a:fillRef idx="0"/>
          <a:effectRef idx="0"/>
          <a:fontRef idx="minor"/>
        </p:style>
      </p:sp>
      <p:sp>
        <p:nvSpPr>
          <p:cNvPr id="654" name="Line 7"/>
          <p:cNvSpPr/>
          <p:nvPr/>
        </p:nvSpPr>
        <p:spPr>
          <a:xfrm>
            <a:off x="0" y="0"/>
            <a:ext cx="360" cy="360"/>
          </a:xfrm>
          <a:prstGeom prst="line">
            <a:avLst/>
          </a:prstGeom>
          <a:ln>
            <a:solidFill>
              <a:srgbClr val="3465a4"/>
            </a:solidFill>
          </a:ln>
        </p:spPr>
        <p:style>
          <a:lnRef idx="0"/>
          <a:fillRef idx="0"/>
          <a:effectRef idx="0"/>
          <a:fontRef idx="minor"/>
        </p:style>
      </p:sp>
      <p:sp>
        <p:nvSpPr>
          <p:cNvPr id="655" name="Line 8"/>
          <p:cNvSpPr/>
          <p:nvPr/>
        </p:nvSpPr>
        <p:spPr>
          <a:xfrm>
            <a:off x="5029200" y="2194560"/>
            <a:ext cx="914400" cy="360"/>
          </a:xfrm>
          <a:prstGeom prst="line">
            <a:avLst/>
          </a:prstGeom>
          <a:ln>
            <a:solidFill>
              <a:srgbClr val="3465a4"/>
            </a:solidFill>
            <a:tailEnd len="med" type="triangle" w="med"/>
          </a:ln>
        </p:spPr>
        <p:style>
          <a:lnRef idx="0"/>
          <a:fillRef idx="0"/>
          <a:effectRef idx="0"/>
          <a:fontRef idx="minor"/>
        </p:style>
      </p:sp>
      <p:sp>
        <p:nvSpPr>
          <p:cNvPr id="656" name="Line 9"/>
          <p:cNvSpPr/>
          <p:nvPr/>
        </p:nvSpPr>
        <p:spPr>
          <a:xfrm flipH="1">
            <a:off x="3474720" y="2194560"/>
            <a:ext cx="914400" cy="360"/>
          </a:xfrm>
          <a:prstGeom prst="line">
            <a:avLst/>
          </a:prstGeom>
          <a:ln>
            <a:solidFill>
              <a:srgbClr val="3465a4"/>
            </a:solidFill>
            <a:tailEnd len="med" type="triangle" w="med"/>
          </a:ln>
        </p:spPr>
        <p:style>
          <a:lnRef idx="0"/>
          <a:fillRef idx="0"/>
          <a:effectRef idx="0"/>
          <a:fontRef idx="minor"/>
        </p:style>
      </p:sp>
      <p:sp>
        <p:nvSpPr>
          <p:cNvPr id="657" name="Line 10"/>
          <p:cNvSpPr/>
          <p:nvPr/>
        </p:nvSpPr>
        <p:spPr>
          <a:xfrm flipH="1">
            <a:off x="4663440" y="2377440"/>
            <a:ext cx="91440" cy="640080"/>
          </a:xfrm>
          <a:prstGeom prst="line">
            <a:avLst/>
          </a:prstGeom>
          <a:ln>
            <a:solidFill>
              <a:srgbClr val="3465a4"/>
            </a:solidFill>
            <a:tailEnd len="med" type="triangle" w="med"/>
          </a:ln>
        </p:spPr>
        <p:style>
          <a:lnRef idx="0"/>
          <a:fillRef idx="0"/>
          <a:effectRef idx="0"/>
          <a:fontRef idx="minor"/>
        </p:style>
      </p:sp>
      <p:sp>
        <p:nvSpPr>
          <p:cNvPr id="658" name="CustomShape 11"/>
          <p:cNvSpPr/>
          <p:nvPr/>
        </p:nvSpPr>
        <p:spPr>
          <a:xfrm>
            <a:off x="4311360" y="1654560"/>
            <a:ext cx="819000" cy="36180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800" spc="-1" strike="noStrike">
                <a:solidFill>
                  <a:srgbClr val="000000"/>
                </a:solidFill>
                <a:latin typeface="Arial"/>
                <a:ea typeface="DejaVu Sans"/>
              </a:rPr>
              <a:t>Rover</a:t>
            </a:r>
            <a:endParaRPr b="0" lang="en-US" sz="1800" spc="-1" strike="noStrike">
              <a:latin typeface="Arial"/>
            </a:endParaRPr>
          </a:p>
        </p:txBody>
      </p:sp>
      <p:sp>
        <p:nvSpPr>
          <p:cNvPr id="659" name="CustomShape 12"/>
          <p:cNvSpPr/>
          <p:nvPr/>
        </p:nvSpPr>
        <p:spPr>
          <a:xfrm>
            <a:off x="1371600" y="914400"/>
            <a:ext cx="1370520" cy="7275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800" spc="-1" strike="noStrike">
                <a:solidFill>
                  <a:srgbClr val="000000"/>
                </a:solidFill>
                <a:latin typeface="Arial"/>
                <a:ea typeface="DejaVu Sans"/>
              </a:rPr>
              <a:t>Site 1</a:t>
            </a:r>
            <a:endParaRPr b="0" lang="en-US" sz="1800" spc="-1" strike="noStrike">
              <a:latin typeface="Arial"/>
            </a:endParaRPr>
          </a:p>
          <a:p>
            <a:pPr>
              <a:lnSpc>
                <a:spcPct val="100000"/>
              </a:lnSpc>
            </a:pPr>
            <a:r>
              <a:rPr b="0" lang="en-US" sz="1800" spc="-1" strike="noStrike">
                <a:solidFill>
                  <a:srgbClr val="000000"/>
                </a:solidFill>
                <a:latin typeface="Arial"/>
                <a:ea typeface="DejaVu Sans"/>
              </a:rPr>
              <a:t>My Island</a:t>
            </a:r>
            <a:endParaRPr b="0" lang="en-US" sz="1800" spc="-1" strike="noStrike">
              <a:latin typeface="Arial"/>
            </a:endParaRPr>
          </a:p>
        </p:txBody>
      </p:sp>
      <p:sp>
        <p:nvSpPr>
          <p:cNvPr id="660" name="CustomShape 13"/>
          <p:cNvSpPr/>
          <p:nvPr/>
        </p:nvSpPr>
        <p:spPr>
          <a:xfrm>
            <a:off x="7315200" y="685800"/>
            <a:ext cx="1370520" cy="10497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800" spc="-1" strike="noStrike">
                <a:solidFill>
                  <a:srgbClr val="000000"/>
                </a:solidFill>
                <a:latin typeface="Arial"/>
                <a:ea typeface="DejaVu Sans"/>
              </a:rPr>
              <a:t>Site 2</a:t>
            </a:r>
            <a:endParaRPr b="0" lang="en-US" sz="1800" spc="-1" strike="noStrike">
              <a:latin typeface="Arial"/>
            </a:endParaRPr>
          </a:p>
          <a:p>
            <a:pPr>
              <a:lnSpc>
                <a:spcPct val="100000"/>
              </a:lnSpc>
            </a:pPr>
            <a:r>
              <a:rPr b="0" lang="en-US" sz="1800" spc="-1" strike="noStrike">
                <a:solidFill>
                  <a:srgbClr val="000000"/>
                </a:solidFill>
                <a:latin typeface="Arial"/>
                <a:ea typeface="DejaVu Sans"/>
              </a:rPr>
              <a:t>Villa in France</a:t>
            </a:r>
            <a:endParaRPr b="0" lang="en-US" sz="1800" spc="-1" strike="noStrike">
              <a:latin typeface="Arial"/>
            </a:endParaRPr>
          </a:p>
        </p:txBody>
      </p:sp>
      <p:sp>
        <p:nvSpPr>
          <p:cNvPr id="661" name="CustomShape 14"/>
          <p:cNvSpPr/>
          <p:nvPr/>
        </p:nvSpPr>
        <p:spPr>
          <a:xfrm>
            <a:off x="4114800" y="4114800"/>
            <a:ext cx="1141920" cy="91332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800" spc="-1" strike="noStrike">
                <a:solidFill>
                  <a:srgbClr val="000000"/>
                </a:solidFill>
                <a:latin typeface="Arial"/>
                <a:ea typeface="DejaVu Sans"/>
              </a:rPr>
              <a:t>Site 3</a:t>
            </a:r>
            <a:endParaRPr b="0" lang="en-US" sz="1800" spc="-1" strike="noStrike">
              <a:latin typeface="Arial"/>
            </a:endParaRPr>
          </a:p>
          <a:p>
            <a:pPr>
              <a:lnSpc>
                <a:spcPct val="100000"/>
              </a:lnSpc>
            </a:pPr>
            <a:r>
              <a:rPr b="0" lang="en-US" sz="1800" spc="-1" strike="noStrike">
                <a:solidFill>
                  <a:srgbClr val="000000"/>
                </a:solidFill>
                <a:latin typeface="Arial"/>
                <a:ea typeface="DejaVu Sans"/>
              </a:rPr>
              <a:t>Michigan Home</a:t>
            </a:r>
            <a:endParaRPr b="0" lang="en-US" sz="1800" spc="-1" strike="noStrike">
              <a:latin typeface="Arial"/>
            </a:endParaRPr>
          </a:p>
        </p:txBody>
      </p:sp>
      <p:sp>
        <p:nvSpPr>
          <p:cNvPr id="662" name="CustomShape 15"/>
          <p:cNvSpPr/>
          <p:nvPr/>
        </p:nvSpPr>
        <p:spPr>
          <a:xfrm>
            <a:off x="7223760" y="3840480"/>
            <a:ext cx="1824840" cy="1093320"/>
          </a:xfrm>
          <a:prstGeom prst="ellipse">
            <a:avLst/>
          </a:prstGeom>
          <a:solidFill>
            <a:srgbClr val="729fcf"/>
          </a:solidFill>
          <a:ln>
            <a:solidFill>
              <a:srgbClr val="3465a4"/>
            </a:solidFill>
          </a:ln>
        </p:spPr>
        <p:style>
          <a:lnRef idx="0"/>
          <a:fillRef idx="0"/>
          <a:effectRef idx="0"/>
          <a:fontRef idx="minor"/>
        </p:style>
      </p:sp>
      <p:sp>
        <p:nvSpPr>
          <p:cNvPr id="663" name="CustomShape 16"/>
          <p:cNvSpPr/>
          <p:nvPr/>
        </p:nvSpPr>
        <p:spPr>
          <a:xfrm>
            <a:off x="7363800" y="4114800"/>
            <a:ext cx="1550520" cy="67428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800" spc="-1" strike="noStrike">
                <a:solidFill>
                  <a:srgbClr val="000000"/>
                </a:solidFill>
                <a:latin typeface="Arial"/>
                <a:ea typeface="DejaVu Sans"/>
              </a:rPr>
              <a:t>Cold Storage</a:t>
            </a:r>
            <a:endParaRPr b="0" lang="en-US" sz="1800" spc="-1" strike="noStrike">
              <a:latin typeface="Arial"/>
            </a:endParaRPr>
          </a:p>
          <a:p>
            <a:pPr>
              <a:lnSpc>
                <a:spcPct val="100000"/>
              </a:lnSpc>
            </a:pPr>
            <a:r>
              <a:rPr b="0" lang="en-US" sz="1800" spc="-1" strike="noStrike">
                <a:solidFill>
                  <a:srgbClr val="000000"/>
                </a:solidFill>
                <a:latin typeface="Arial"/>
                <a:ea typeface="DejaVu Sans"/>
              </a:rPr>
              <a:t>The Bunker</a:t>
            </a:r>
            <a:endParaRPr b="0" lang="en-US" sz="1800" spc="-1" strike="noStrike">
              <a:latin typeface="Arial"/>
            </a:endParaRPr>
          </a:p>
        </p:txBody>
      </p:sp>
      <p:sp>
        <p:nvSpPr>
          <p:cNvPr id="664" name="Line 17"/>
          <p:cNvSpPr/>
          <p:nvPr/>
        </p:nvSpPr>
        <p:spPr>
          <a:xfrm>
            <a:off x="0" y="0"/>
            <a:ext cx="360" cy="360"/>
          </a:xfrm>
          <a:prstGeom prst="line">
            <a:avLst/>
          </a:prstGeom>
          <a:ln>
            <a:solidFill>
              <a:srgbClr val="3465a4"/>
            </a:solidFill>
          </a:ln>
        </p:spPr>
        <p:style>
          <a:lnRef idx="0"/>
          <a:fillRef idx="0"/>
          <a:effectRef idx="0"/>
          <a:fontRef idx="minor"/>
        </p:style>
      </p:sp>
      <p:sp>
        <p:nvSpPr>
          <p:cNvPr id="665" name="Line 18"/>
          <p:cNvSpPr/>
          <p:nvPr/>
        </p:nvSpPr>
        <p:spPr>
          <a:xfrm>
            <a:off x="0" y="0"/>
            <a:ext cx="360" cy="360"/>
          </a:xfrm>
          <a:prstGeom prst="line">
            <a:avLst/>
          </a:prstGeom>
          <a:ln>
            <a:solidFill>
              <a:srgbClr val="3465a4"/>
            </a:solidFill>
          </a:ln>
        </p:spPr>
        <p:style>
          <a:lnRef idx="0"/>
          <a:fillRef idx="0"/>
          <a:effectRef idx="0"/>
          <a:fontRef idx="minor"/>
        </p:style>
      </p:sp>
      <p:sp>
        <p:nvSpPr>
          <p:cNvPr id="666" name="Line 19"/>
          <p:cNvSpPr/>
          <p:nvPr/>
        </p:nvSpPr>
        <p:spPr>
          <a:xfrm>
            <a:off x="0" y="0"/>
            <a:ext cx="360" cy="360"/>
          </a:xfrm>
          <a:prstGeom prst="line">
            <a:avLst/>
          </a:prstGeom>
          <a:ln>
            <a:solidFill>
              <a:srgbClr val="3465a4"/>
            </a:solidFill>
          </a:ln>
        </p:spPr>
        <p:style>
          <a:lnRef idx="0"/>
          <a:fillRef idx="0"/>
          <a:effectRef idx="0"/>
          <a:fontRef idx="minor"/>
        </p:style>
      </p:sp>
      <p:sp>
        <p:nvSpPr>
          <p:cNvPr id="667" name="Line 20"/>
          <p:cNvSpPr/>
          <p:nvPr/>
        </p:nvSpPr>
        <p:spPr>
          <a:xfrm>
            <a:off x="2925360" y="1280160"/>
            <a:ext cx="4115520" cy="360"/>
          </a:xfrm>
          <a:prstGeom prst="line">
            <a:avLst/>
          </a:prstGeom>
          <a:ln>
            <a:solidFill>
              <a:srgbClr val="3465a4"/>
            </a:solidFill>
          </a:ln>
        </p:spPr>
        <p:style>
          <a:lnRef idx="0"/>
          <a:fillRef idx="0"/>
          <a:effectRef idx="0"/>
          <a:fontRef idx="minor"/>
        </p:style>
      </p:sp>
      <p:sp>
        <p:nvSpPr>
          <p:cNvPr id="668" name="Line 21"/>
          <p:cNvSpPr/>
          <p:nvPr/>
        </p:nvSpPr>
        <p:spPr>
          <a:xfrm>
            <a:off x="2103120" y="1828080"/>
            <a:ext cx="1737360" cy="2286720"/>
          </a:xfrm>
          <a:prstGeom prst="line">
            <a:avLst/>
          </a:prstGeom>
          <a:ln>
            <a:solidFill>
              <a:srgbClr val="3465a4"/>
            </a:solidFill>
          </a:ln>
        </p:spPr>
        <p:style>
          <a:lnRef idx="0"/>
          <a:fillRef idx="0"/>
          <a:effectRef idx="0"/>
          <a:fontRef idx="minor"/>
        </p:style>
      </p:sp>
      <p:sp>
        <p:nvSpPr>
          <p:cNvPr id="669" name="Line 22"/>
          <p:cNvSpPr/>
          <p:nvPr/>
        </p:nvSpPr>
        <p:spPr>
          <a:xfrm flipV="1">
            <a:off x="5485680" y="1736640"/>
            <a:ext cx="2286720" cy="2561040"/>
          </a:xfrm>
          <a:prstGeom prst="line">
            <a:avLst/>
          </a:prstGeom>
          <a:ln>
            <a:solidFill>
              <a:srgbClr val="3465a4"/>
            </a:solid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9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0" name="CustomShape 1"/>
          <p:cNvSpPr/>
          <p:nvPr/>
        </p:nvSpPr>
        <p:spPr>
          <a:xfrm>
            <a:off x="504000" y="226080"/>
            <a:ext cx="9065520" cy="9399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Software needed (may vary).</a:t>
            </a:r>
            <a:endParaRPr b="0" lang="en-US" sz="4400" spc="-1" strike="noStrike">
              <a:latin typeface="Arial"/>
            </a:endParaRPr>
          </a:p>
        </p:txBody>
      </p:sp>
      <p:sp>
        <p:nvSpPr>
          <p:cNvPr id="671" name="CustomShape 2"/>
          <p:cNvSpPr/>
          <p:nvPr/>
        </p:nvSpPr>
        <p:spPr>
          <a:xfrm>
            <a:off x="504000" y="1326600"/>
            <a:ext cx="9065520" cy="3282120"/>
          </a:xfrm>
          <a:prstGeom prst="rect">
            <a:avLst/>
          </a:prstGeom>
          <a:noFill/>
          <a:ln>
            <a:noFill/>
          </a:ln>
        </p:spPr>
        <p:style>
          <a:lnRef idx="0"/>
          <a:fillRef idx="0"/>
          <a:effectRef idx="0"/>
          <a:fontRef idx="minor"/>
        </p:style>
        <p:txBody>
          <a:bodyPr lIns="0" rIns="0" tIns="0" bIns="0">
            <a:noAutofit/>
          </a:bodyPr>
          <a:p>
            <a:pPr marL="216000" indent="-212400">
              <a:lnSpc>
                <a:spcPct val="100000"/>
              </a:lnSpc>
              <a:buClr>
                <a:srgbClr val="000000"/>
              </a:buClr>
              <a:buFont typeface="Symbol"/>
              <a:buChar char=""/>
            </a:pPr>
            <a:r>
              <a:rPr b="0" lang="en-US" sz="2400" spc="-1" strike="noStrike">
                <a:solidFill>
                  <a:srgbClr val="000000"/>
                </a:solidFill>
                <a:latin typeface="Arial"/>
                <a:ea typeface="DejaVu Sans"/>
              </a:rPr>
              <a:t>Syncthing – use for replication between sites, and if want from sites to your machines as you boot it up.</a:t>
            </a:r>
            <a:endParaRPr b="0" lang="en-US" sz="2400" spc="-1" strike="noStrike">
              <a:latin typeface="Arial"/>
            </a:endParaRPr>
          </a:p>
          <a:p>
            <a:pPr>
              <a:lnSpc>
                <a:spcPct val="100000"/>
              </a:lnSpc>
            </a:pPr>
            <a:endParaRPr b="0" lang="en-US" sz="2400" spc="-1" strike="noStrike">
              <a:latin typeface="Arial"/>
            </a:endParaRPr>
          </a:p>
          <a:p>
            <a:pPr marL="216000" indent="-212400">
              <a:lnSpc>
                <a:spcPct val="100000"/>
              </a:lnSpc>
              <a:buClr>
                <a:srgbClr val="000000"/>
              </a:buClr>
              <a:buFont typeface="Symbol"/>
              <a:buChar char=""/>
            </a:pPr>
            <a:r>
              <a:rPr b="0" lang="en-US" sz="2400" spc="-1" strike="noStrike">
                <a:solidFill>
                  <a:srgbClr val="000000"/>
                </a:solidFill>
                <a:latin typeface="Arial"/>
                <a:ea typeface="DejaVu Sans"/>
              </a:rPr>
              <a:t>TailScale – use like VPN to access your machines remotely and securely, no need to mess with router pinholes or firewall rules.  Tailscale on data storage machines and your access machine.</a:t>
            </a:r>
            <a:endParaRPr b="0" lang="en-US" sz="2400" spc="-1" strike="noStrike">
              <a:latin typeface="Arial"/>
            </a:endParaRPr>
          </a:p>
          <a:p>
            <a:pPr>
              <a:lnSpc>
                <a:spcPct val="100000"/>
              </a:lnSpc>
            </a:pPr>
            <a:endParaRPr b="0" lang="en-US" sz="2400" spc="-1" strike="noStrike">
              <a:latin typeface="Arial"/>
            </a:endParaRPr>
          </a:p>
          <a:p>
            <a:pPr marL="216000" indent="-212400">
              <a:lnSpc>
                <a:spcPct val="100000"/>
              </a:lnSpc>
              <a:buClr>
                <a:srgbClr val="000000"/>
              </a:buClr>
              <a:buFont typeface="Symbol"/>
              <a:buChar char=""/>
            </a:pPr>
            <a:r>
              <a:rPr b="0" lang="en-US" sz="2400" spc="-1" strike="noStrike">
                <a:solidFill>
                  <a:srgbClr val="000000"/>
                </a:solidFill>
                <a:latin typeface="Arial"/>
                <a:ea typeface="DejaVu Sans"/>
              </a:rPr>
              <a:t>Samba/NFS/sftp (can work over tailscale) – to pull small bits of data as needed.  Can just mount like a mount point.</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9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2" name="CustomShape 1"/>
          <p:cNvSpPr/>
          <p:nvPr/>
        </p:nvSpPr>
        <p:spPr>
          <a:xfrm>
            <a:off x="504000" y="226080"/>
            <a:ext cx="9065520" cy="9399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Hardware needed (may vary).</a:t>
            </a:r>
            <a:endParaRPr b="0" lang="en-US" sz="4400" spc="-1" strike="noStrike">
              <a:latin typeface="Arial"/>
            </a:endParaRPr>
          </a:p>
        </p:txBody>
      </p:sp>
      <p:sp>
        <p:nvSpPr>
          <p:cNvPr id="673" name="CustomShape 2"/>
          <p:cNvSpPr/>
          <p:nvPr/>
        </p:nvSpPr>
        <p:spPr>
          <a:xfrm>
            <a:off x="504000" y="1326600"/>
            <a:ext cx="9065520" cy="3282120"/>
          </a:xfrm>
          <a:prstGeom prst="rect">
            <a:avLst/>
          </a:prstGeom>
          <a:noFill/>
          <a:ln>
            <a:noFill/>
          </a:ln>
        </p:spPr>
        <p:style>
          <a:lnRef idx="0"/>
          <a:fillRef idx="0"/>
          <a:effectRef idx="0"/>
          <a:fontRef idx="minor"/>
        </p:style>
        <p:txBody>
          <a:bodyPr lIns="0" rIns="0" tIns="0" bIns="0">
            <a:noAutofit/>
          </a:bodyPr>
          <a:p>
            <a:pPr marL="216000" indent="-212400">
              <a:lnSpc>
                <a:spcPct val="100000"/>
              </a:lnSpc>
              <a:buClr>
                <a:srgbClr val="000000"/>
              </a:buClr>
              <a:buFont typeface="Symbol"/>
              <a:buChar char=""/>
            </a:pPr>
            <a:r>
              <a:rPr b="0" lang="en-US" sz="2400" spc="-1" strike="noStrike">
                <a:solidFill>
                  <a:srgbClr val="000000"/>
                </a:solidFill>
                <a:latin typeface="Arial"/>
                <a:ea typeface="DejaVu Sans"/>
              </a:rPr>
              <a:t>UPS – to keep it all running during power glitches.</a:t>
            </a:r>
            <a:endParaRPr b="0" lang="en-US" sz="2400" spc="-1" strike="noStrike">
              <a:latin typeface="Arial"/>
            </a:endParaRPr>
          </a:p>
          <a:p>
            <a:pPr>
              <a:lnSpc>
                <a:spcPct val="100000"/>
              </a:lnSpc>
            </a:pPr>
            <a:endParaRPr b="0" lang="en-US" sz="2400" spc="-1" strike="noStrike">
              <a:latin typeface="Arial"/>
            </a:endParaRPr>
          </a:p>
          <a:p>
            <a:pPr marL="216000" indent="-212400">
              <a:lnSpc>
                <a:spcPct val="100000"/>
              </a:lnSpc>
              <a:buClr>
                <a:srgbClr val="000000"/>
              </a:buClr>
              <a:buFont typeface="Symbol"/>
              <a:buChar char=""/>
            </a:pPr>
            <a:r>
              <a:rPr b="0" lang="en-US" sz="2400" spc="-1" strike="noStrike">
                <a:solidFill>
                  <a:srgbClr val="000000"/>
                </a:solidFill>
                <a:latin typeface="Arial"/>
                <a:ea typeface="DejaVu Sans"/>
              </a:rPr>
              <a:t>NAS hardware (truenas, sonology, ReadyNas, etc) – hardware to hold the data.  May want one at each location you will be at, for access at fast speeds.</a:t>
            </a:r>
            <a:endParaRPr b="0" lang="en-US" sz="2400" spc="-1" strike="noStrike">
              <a:latin typeface="Arial"/>
            </a:endParaRPr>
          </a:p>
          <a:p>
            <a:pPr>
              <a:lnSpc>
                <a:spcPct val="100000"/>
              </a:lnSpc>
            </a:pPr>
            <a:endParaRPr b="0" lang="en-US" sz="2400" spc="-1" strike="noStrike">
              <a:latin typeface="Arial"/>
            </a:endParaRPr>
          </a:p>
          <a:p>
            <a:pPr marL="216000" indent="-212400">
              <a:lnSpc>
                <a:spcPct val="100000"/>
              </a:lnSpc>
              <a:buClr>
                <a:srgbClr val="000000"/>
              </a:buClr>
              <a:buFont typeface="Symbol"/>
              <a:buChar char=""/>
            </a:pPr>
            <a:r>
              <a:rPr b="0" lang="en-US" sz="2400" spc="-1" strike="noStrike">
                <a:solidFill>
                  <a:srgbClr val="000000"/>
                </a:solidFill>
                <a:latin typeface="Arial"/>
                <a:ea typeface="DejaVu Sans"/>
              </a:rPr>
              <a:t>Raspberry Pi + SSD (as NAS hardware) – Simple and cheap, may want to stick with Pi 4 or 5 do to memory option and speed of processes.</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9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4" name="CustomShape 1"/>
          <p:cNvSpPr/>
          <p:nvPr/>
        </p:nvSpPr>
        <p:spPr>
          <a:xfrm>
            <a:off x="504000" y="226080"/>
            <a:ext cx="9065520" cy="9399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WetWare MeatBag (may vary).</a:t>
            </a:r>
            <a:endParaRPr b="0" lang="en-US" sz="4400" spc="-1" strike="noStrike">
              <a:latin typeface="Arial"/>
            </a:endParaRPr>
          </a:p>
        </p:txBody>
      </p:sp>
      <p:sp>
        <p:nvSpPr>
          <p:cNvPr id="675" name="CustomShape 2"/>
          <p:cNvSpPr/>
          <p:nvPr/>
        </p:nvSpPr>
        <p:spPr>
          <a:xfrm>
            <a:off x="504000" y="1326600"/>
            <a:ext cx="9065520" cy="3282120"/>
          </a:xfrm>
          <a:prstGeom prst="rect">
            <a:avLst/>
          </a:prstGeom>
          <a:noFill/>
          <a:ln>
            <a:noFill/>
          </a:ln>
        </p:spPr>
        <p:style>
          <a:lnRef idx="0"/>
          <a:fillRef idx="0"/>
          <a:effectRef idx="0"/>
          <a:fontRef idx="minor"/>
        </p:style>
        <p:txBody>
          <a:bodyPr lIns="0" rIns="0" tIns="0" bIns="0">
            <a:noAutofit/>
          </a:bodyPr>
          <a:p>
            <a:pPr marL="216000" indent="-212400">
              <a:lnSpc>
                <a:spcPct val="100000"/>
              </a:lnSpc>
              <a:buClr>
                <a:srgbClr val="000000"/>
              </a:buClr>
              <a:buFont typeface="Symbol"/>
              <a:buChar char=""/>
            </a:pPr>
            <a:r>
              <a:rPr b="0" lang="en-US" sz="2600" spc="-1" strike="noStrike">
                <a:solidFill>
                  <a:srgbClr val="000000"/>
                </a:solidFill>
                <a:latin typeface="Arial"/>
                <a:ea typeface="DejaVu Sans"/>
              </a:rPr>
              <a:t>Person or persons to be able to go to site and restart or turn on equipment if issue.</a:t>
            </a:r>
            <a:endParaRPr b="0" lang="en-US" sz="2600" spc="-1" strike="noStrike">
              <a:latin typeface="Arial"/>
            </a:endParaRPr>
          </a:p>
          <a:p>
            <a:pPr marL="216000" indent="-212400">
              <a:lnSpc>
                <a:spcPct val="100000"/>
              </a:lnSpc>
              <a:buClr>
                <a:srgbClr val="000000"/>
              </a:buClr>
              <a:buFont typeface="Symbol"/>
              <a:buChar char=""/>
            </a:pPr>
            <a:r>
              <a:rPr b="0" lang="en-US" sz="2600" spc="-1" strike="noStrike">
                <a:solidFill>
                  <a:srgbClr val="000000"/>
                </a:solidFill>
                <a:latin typeface="Arial"/>
                <a:ea typeface="DejaVu Sans"/>
              </a:rPr>
              <a:t>  </a:t>
            </a:r>
            <a:endParaRPr b="0" lang="en-US" sz="2600" spc="-1" strike="noStrike">
              <a:latin typeface="Arial"/>
            </a:endParaRPr>
          </a:p>
          <a:p>
            <a:pPr marL="216000" indent="-212400">
              <a:lnSpc>
                <a:spcPct val="100000"/>
              </a:lnSpc>
              <a:buClr>
                <a:srgbClr val="000000"/>
              </a:buClr>
              <a:buFont typeface="Symbol"/>
              <a:buChar char=""/>
            </a:pPr>
            <a:r>
              <a:rPr b="0" lang="en-US" sz="2600" spc="-1" strike="noStrike">
                <a:solidFill>
                  <a:srgbClr val="000000"/>
                </a:solidFill>
                <a:latin typeface="Arial"/>
                <a:ea typeface="DejaVu Sans"/>
              </a:rPr>
              <a:t>Nice if able to handle tech issues, replace hardware if needed, etc.</a:t>
            </a:r>
            <a:endParaRPr b="0" lang="en-US" sz="2600" spc="-1" strike="noStrike">
              <a:latin typeface="Arial"/>
            </a:endParaRPr>
          </a:p>
        </p:txBody>
      </p:sp>
    </p:spTree>
  </p:cSld>
  <mc:AlternateContent>
    <mc:Choice Requires="p14">
      <p:transition spd="slow" p14:dur="2000"/>
    </mc:Choice>
    <mc:Fallback>
      <p:transition spd="slow"/>
    </mc:Fallback>
  </mc:AlternateContent>
</p:sld>
</file>

<file path=ppt/slides/slide9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6" name="CustomShape 1"/>
          <p:cNvSpPr/>
          <p:nvPr/>
        </p:nvSpPr>
        <p:spPr>
          <a:xfrm>
            <a:off x="504000" y="226080"/>
            <a:ext cx="9065520" cy="9399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Issue Planning.</a:t>
            </a:r>
            <a:endParaRPr b="0" lang="en-US" sz="4400" spc="-1" strike="noStrike">
              <a:latin typeface="Arial"/>
            </a:endParaRPr>
          </a:p>
        </p:txBody>
      </p:sp>
      <p:sp>
        <p:nvSpPr>
          <p:cNvPr id="677" name="CustomShape 2"/>
          <p:cNvSpPr/>
          <p:nvPr/>
        </p:nvSpPr>
        <p:spPr>
          <a:xfrm>
            <a:off x="504000" y="1326600"/>
            <a:ext cx="9065520" cy="3282120"/>
          </a:xfrm>
          <a:prstGeom prst="rect">
            <a:avLst/>
          </a:prstGeom>
          <a:noFill/>
          <a:ln>
            <a:noFill/>
          </a:ln>
        </p:spPr>
        <p:style>
          <a:lnRef idx="0"/>
          <a:fillRef idx="0"/>
          <a:effectRef idx="0"/>
          <a:fontRef idx="minor"/>
        </p:style>
        <p:txBody>
          <a:bodyPr lIns="0" rIns="0" tIns="0" bIns="0">
            <a:noAutofit/>
          </a:bodyPr>
          <a:p>
            <a:pPr marL="216000" indent="-212400">
              <a:lnSpc>
                <a:spcPct val="100000"/>
              </a:lnSpc>
              <a:buClr>
                <a:srgbClr val="000000"/>
              </a:buClr>
              <a:buFont typeface="Symbol"/>
              <a:buChar char=""/>
            </a:pPr>
            <a:r>
              <a:rPr b="0" lang="en-US" sz="2600" spc="-1" strike="noStrike">
                <a:solidFill>
                  <a:srgbClr val="000000"/>
                </a:solidFill>
                <a:latin typeface="Arial"/>
                <a:ea typeface="DejaVu Sans"/>
              </a:rPr>
              <a:t>A cold storage type data device that will just hold backup or used for back in case of DR needed.  Have it not run all time but at different time boot up, use syncthing (or some other backup system) get synced with current data then shut down.  Could even be a Big Three +1 encrypted location type thing.</a:t>
            </a:r>
            <a:endParaRPr b="0" lang="en-US" sz="2600" spc="-1" strike="noStrike">
              <a:latin typeface="Arial"/>
            </a:endParaRPr>
          </a:p>
          <a:p>
            <a:pPr>
              <a:lnSpc>
                <a:spcPct val="100000"/>
              </a:lnSpc>
            </a:pPr>
            <a:endParaRPr b="0" lang="en-US" sz="2600" spc="-1" strike="noStrike">
              <a:latin typeface="Arial"/>
            </a:endParaRPr>
          </a:p>
          <a:p>
            <a:pPr marL="216000" indent="-212400">
              <a:lnSpc>
                <a:spcPct val="100000"/>
              </a:lnSpc>
              <a:buClr>
                <a:srgbClr val="000000"/>
              </a:buClr>
              <a:buFont typeface="Symbol"/>
              <a:buChar char=""/>
            </a:pPr>
            <a:r>
              <a:rPr b="0" lang="en-US" sz="2600" spc="-1" strike="noStrike">
                <a:solidFill>
                  <a:srgbClr val="000000"/>
                </a:solidFill>
                <a:latin typeface="Arial"/>
                <a:ea typeface="DejaVu Sans"/>
              </a:rPr>
              <a:t>Hardware replacement.</a:t>
            </a:r>
            <a:endParaRPr b="0" lang="en-US" sz="2600" spc="-1" strike="noStrike">
              <a:latin typeface="Arial"/>
            </a:endParaRPr>
          </a:p>
        </p:txBody>
      </p:sp>
    </p:spTree>
  </p:cSld>
  <mc:AlternateContent>
    <mc:Choice Requires="p14">
      <p:transition spd="slow" p14:dur="2000"/>
    </mc:Choice>
    <mc:Fallback>
      <p:transition spd="slow"/>
    </mc:Fallback>
  </mc:AlternateContent>
</p:sld>
</file>

<file path=ppt/slides/slide9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8" name="CustomShape 1"/>
          <p:cNvSpPr/>
          <p:nvPr/>
        </p:nvSpPr>
        <p:spPr>
          <a:xfrm>
            <a:off x="504000" y="226080"/>
            <a:ext cx="9065520" cy="9399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How it would work.</a:t>
            </a:r>
            <a:endParaRPr b="0" lang="en-US" sz="4400" spc="-1" strike="noStrike">
              <a:latin typeface="Arial"/>
            </a:endParaRPr>
          </a:p>
        </p:txBody>
      </p:sp>
      <p:sp>
        <p:nvSpPr>
          <p:cNvPr id="679" name="CustomShape 2"/>
          <p:cNvSpPr/>
          <p:nvPr/>
        </p:nvSpPr>
        <p:spPr>
          <a:xfrm>
            <a:off x="504000" y="1326600"/>
            <a:ext cx="9065520" cy="3282120"/>
          </a:xfrm>
          <a:prstGeom prst="rect">
            <a:avLst/>
          </a:prstGeom>
          <a:noFill/>
          <a:ln>
            <a:noFill/>
          </a:ln>
        </p:spPr>
        <p:style>
          <a:lnRef idx="0"/>
          <a:fillRef idx="0"/>
          <a:effectRef idx="0"/>
          <a:fontRef idx="minor"/>
        </p:style>
        <p:txBody>
          <a:bodyPr lIns="0" rIns="0" tIns="0" bIns="0">
            <a:noAutofit/>
          </a:bodyPr>
          <a:p>
            <a:pPr marL="216000" indent="-212400">
              <a:lnSpc>
                <a:spcPct val="100000"/>
              </a:lnSpc>
              <a:buClr>
                <a:srgbClr val="000000"/>
              </a:buClr>
              <a:buFont typeface="Symbol"/>
              <a:buChar char=""/>
            </a:pPr>
            <a:r>
              <a:rPr b="0" lang="en-US" sz="2600" spc="-1" strike="noStrike">
                <a:solidFill>
                  <a:srgbClr val="000000"/>
                </a:solidFill>
                <a:latin typeface="Arial"/>
                <a:ea typeface="DejaVu Sans"/>
              </a:rPr>
              <a:t>Person travels to three places each year, all the places are many miles apart and can take days to get to each.  You set up the data hardware, in this case three equal type systems, and places at each site.  Each of the systems would use Syncthing to keep the data mirrored (replicated) between each place.  Using tailscale you can access each as if it was on a locale LAN.   Setup something like SAMBA / NFS, or other to mount the local data system (to the person at that time) as a mounted drive/point.    </a:t>
            </a:r>
            <a:endParaRPr b="0" lang="en-US" sz="2600" spc="-1" strike="noStrike">
              <a:latin typeface="Arial"/>
            </a:endParaRPr>
          </a:p>
        </p:txBody>
      </p:sp>
    </p:spTree>
  </p:cSld>
  <mc:AlternateContent>
    <mc:Choice Requires="p14">
      <p:transition spd="slow" p14:dur="2000"/>
    </mc:Choice>
    <mc:Fallback>
      <p:transition spd="slow"/>
    </mc:Fallback>
  </mc:AlternateContent>
</p:sld>
</file>

<file path=ppt/slides/slide9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0" name="CustomShape 1"/>
          <p:cNvSpPr/>
          <p:nvPr/>
        </p:nvSpPr>
        <p:spPr>
          <a:xfrm>
            <a:off x="504000" y="226080"/>
            <a:ext cx="9065520" cy="9399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How it would work.</a:t>
            </a:r>
            <a:endParaRPr b="0" lang="en-US" sz="4400" spc="-1" strike="noStrike">
              <a:latin typeface="Arial"/>
            </a:endParaRPr>
          </a:p>
        </p:txBody>
      </p:sp>
      <p:sp>
        <p:nvSpPr>
          <p:cNvPr id="681" name="CustomShape 2"/>
          <p:cNvSpPr/>
          <p:nvPr/>
        </p:nvSpPr>
        <p:spPr>
          <a:xfrm>
            <a:off x="504000" y="1326600"/>
            <a:ext cx="9065520" cy="3282120"/>
          </a:xfrm>
          <a:prstGeom prst="rect">
            <a:avLst/>
          </a:prstGeom>
          <a:noFill/>
          <a:ln>
            <a:noFill/>
          </a:ln>
        </p:spPr>
        <p:style>
          <a:lnRef idx="0"/>
          <a:fillRef idx="0"/>
          <a:effectRef idx="0"/>
          <a:fontRef idx="minor"/>
        </p:style>
        <p:txBody>
          <a:bodyPr lIns="0" rIns="0" tIns="0" bIns="0">
            <a:noAutofit/>
          </a:bodyPr>
          <a:p>
            <a:pPr marL="216000" indent="-212400">
              <a:lnSpc>
                <a:spcPct val="100000"/>
              </a:lnSpc>
              <a:buClr>
                <a:srgbClr val="000000"/>
              </a:buClr>
              <a:buFont typeface="Symbol"/>
              <a:buChar char=""/>
            </a:pPr>
            <a:r>
              <a:rPr b="0" lang="en-US" sz="2600" spc="-1" strike="noStrike">
                <a:solidFill>
                  <a:srgbClr val="000000"/>
                </a:solidFill>
                <a:latin typeface="Arial"/>
                <a:ea typeface="DejaVu Sans"/>
              </a:rPr>
              <a:t>Put and Get the data as you need from the local to you data storage machine.  If any data changes the changes would be replicated to all the other systems using syncthing.  Using the data system local to you would look like centralized data fast and mostly reliable.  If you need to do any system access to other data storage machines you would use TailScale to access them via SSH or web access, you can do that no matter were you are.</a:t>
            </a:r>
            <a:endParaRPr b="0" lang="en-US" sz="2600" spc="-1" strike="noStrike">
              <a:latin typeface="Arial"/>
            </a:endParaRPr>
          </a:p>
        </p:txBody>
      </p:sp>
    </p:spTree>
  </p:cSld>
  <mc:AlternateContent>
    <mc:Choice Requires="p14">
      <p:transition spd="slow" p14:dur="2000"/>
    </mc:Choice>
    <mc:Fallback>
      <p:transition spd="slow"/>
    </mc:Fallback>
  </mc:AlternateContent>
</p:sld>
</file>

<file path=ppt/slides/slide9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2" name="CustomShape 1"/>
          <p:cNvSpPr/>
          <p:nvPr/>
        </p:nvSpPr>
        <p:spPr>
          <a:xfrm>
            <a:off x="1097280" y="731520"/>
            <a:ext cx="1824840" cy="1093320"/>
          </a:xfrm>
          <a:prstGeom prst="ellipse">
            <a:avLst/>
          </a:prstGeom>
          <a:solidFill>
            <a:srgbClr val="729fcf"/>
          </a:solidFill>
          <a:ln>
            <a:solidFill>
              <a:srgbClr val="3465a4"/>
            </a:solidFill>
          </a:ln>
        </p:spPr>
        <p:style>
          <a:lnRef idx="0"/>
          <a:fillRef idx="0"/>
          <a:effectRef idx="0"/>
          <a:fontRef idx="minor"/>
        </p:style>
      </p:sp>
      <p:sp>
        <p:nvSpPr>
          <p:cNvPr id="683" name="CustomShape 2"/>
          <p:cNvSpPr/>
          <p:nvPr/>
        </p:nvSpPr>
        <p:spPr>
          <a:xfrm>
            <a:off x="7020720" y="632160"/>
            <a:ext cx="1824840" cy="1093320"/>
          </a:xfrm>
          <a:prstGeom prst="ellipse">
            <a:avLst/>
          </a:prstGeom>
          <a:solidFill>
            <a:srgbClr val="729fcf"/>
          </a:solidFill>
          <a:ln>
            <a:solidFill>
              <a:srgbClr val="3465a4"/>
            </a:solidFill>
          </a:ln>
        </p:spPr>
        <p:style>
          <a:lnRef idx="0"/>
          <a:fillRef idx="0"/>
          <a:effectRef idx="0"/>
          <a:fontRef idx="minor"/>
        </p:style>
      </p:sp>
      <p:sp>
        <p:nvSpPr>
          <p:cNvPr id="684" name="CustomShape 3"/>
          <p:cNvSpPr/>
          <p:nvPr/>
        </p:nvSpPr>
        <p:spPr>
          <a:xfrm>
            <a:off x="3647160" y="3931920"/>
            <a:ext cx="1824840" cy="1093320"/>
          </a:xfrm>
          <a:prstGeom prst="ellipse">
            <a:avLst/>
          </a:prstGeom>
          <a:solidFill>
            <a:srgbClr val="729fcf"/>
          </a:solidFill>
          <a:ln>
            <a:solidFill>
              <a:srgbClr val="3465a4"/>
            </a:solidFill>
          </a:ln>
        </p:spPr>
        <p:style>
          <a:lnRef idx="0"/>
          <a:fillRef idx="0"/>
          <a:effectRef idx="0"/>
          <a:fontRef idx="minor"/>
        </p:style>
      </p:sp>
      <p:sp>
        <p:nvSpPr>
          <p:cNvPr id="685" name="CustomShape 4"/>
          <p:cNvSpPr/>
          <p:nvPr/>
        </p:nvSpPr>
        <p:spPr>
          <a:xfrm>
            <a:off x="4389120" y="2011680"/>
            <a:ext cx="636120" cy="361800"/>
          </a:xfrm>
          <a:prstGeom prst="ellipse">
            <a:avLst/>
          </a:prstGeom>
          <a:solidFill>
            <a:srgbClr val="3faf46"/>
          </a:solidFill>
          <a:ln>
            <a:solidFill>
              <a:srgbClr val="3465a4"/>
            </a:solidFill>
          </a:ln>
        </p:spPr>
        <p:style>
          <a:lnRef idx="0"/>
          <a:fillRef idx="0"/>
          <a:effectRef idx="0"/>
          <a:fontRef idx="minor"/>
        </p:style>
      </p:sp>
      <p:sp>
        <p:nvSpPr>
          <p:cNvPr id="686" name="Line 5"/>
          <p:cNvSpPr/>
          <p:nvPr/>
        </p:nvSpPr>
        <p:spPr>
          <a:xfrm>
            <a:off x="0" y="0"/>
            <a:ext cx="360" cy="360"/>
          </a:xfrm>
          <a:prstGeom prst="line">
            <a:avLst/>
          </a:prstGeom>
          <a:ln>
            <a:solidFill>
              <a:srgbClr val="3465a4"/>
            </a:solidFill>
          </a:ln>
        </p:spPr>
        <p:style>
          <a:lnRef idx="0"/>
          <a:fillRef idx="0"/>
          <a:effectRef idx="0"/>
          <a:fontRef idx="minor"/>
        </p:style>
      </p:sp>
      <p:sp>
        <p:nvSpPr>
          <p:cNvPr id="687" name="Line 6"/>
          <p:cNvSpPr/>
          <p:nvPr/>
        </p:nvSpPr>
        <p:spPr>
          <a:xfrm>
            <a:off x="0" y="0"/>
            <a:ext cx="360" cy="360"/>
          </a:xfrm>
          <a:prstGeom prst="line">
            <a:avLst/>
          </a:prstGeom>
          <a:ln>
            <a:solidFill>
              <a:srgbClr val="3465a4"/>
            </a:solidFill>
          </a:ln>
        </p:spPr>
        <p:style>
          <a:lnRef idx="0"/>
          <a:fillRef idx="0"/>
          <a:effectRef idx="0"/>
          <a:fontRef idx="minor"/>
        </p:style>
      </p:sp>
      <p:sp>
        <p:nvSpPr>
          <p:cNvPr id="688" name="Line 7"/>
          <p:cNvSpPr/>
          <p:nvPr/>
        </p:nvSpPr>
        <p:spPr>
          <a:xfrm>
            <a:off x="0" y="0"/>
            <a:ext cx="360" cy="360"/>
          </a:xfrm>
          <a:prstGeom prst="line">
            <a:avLst/>
          </a:prstGeom>
          <a:ln>
            <a:solidFill>
              <a:srgbClr val="3465a4"/>
            </a:solidFill>
          </a:ln>
        </p:spPr>
        <p:style>
          <a:lnRef idx="0"/>
          <a:fillRef idx="0"/>
          <a:effectRef idx="0"/>
          <a:fontRef idx="minor"/>
        </p:style>
      </p:sp>
      <p:sp>
        <p:nvSpPr>
          <p:cNvPr id="689" name="Line 8"/>
          <p:cNvSpPr/>
          <p:nvPr/>
        </p:nvSpPr>
        <p:spPr>
          <a:xfrm>
            <a:off x="5029200" y="2194560"/>
            <a:ext cx="914400" cy="360"/>
          </a:xfrm>
          <a:prstGeom prst="line">
            <a:avLst/>
          </a:prstGeom>
          <a:ln>
            <a:solidFill>
              <a:srgbClr val="3465a4"/>
            </a:solidFill>
            <a:tailEnd len="med" type="triangle" w="med"/>
          </a:ln>
        </p:spPr>
        <p:style>
          <a:lnRef idx="0"/>
          <a:fillRef idx="0"/>
          <a:effectRef idx="0"/>
          <a:fontRef idx="minor"/>
        </p:style>
      </p:sp>
      <p:sp>
        <p:nvSpPr>
          <p:cNvPr id="690" name="Line 9"/>
          <p:cNvSpPr/>
          <p:nvPr/>
        </p:nvSpPr>
        <p:spPr>
          <a:xfrm flipH="1">
            <a:off x="3474720" y="2194560"/>
            <a:ext cx="914400" cy="360"/>
          </a:xfrm>
          <a:prstGeom prst="line">
            <a:avLst/>
          </a:prstGeom>
          <a:ln>
            <a:solidFill>
              <a:srgbClr val="3465a4"/>
            </a:solidFill>
            <a:tailEnd len="med" type="triangle" w="med"/>
          </a:ln>
        </p:spPr>
        <p:style>
          <a:lnRef idx="0"/>
          <a:fillRef idx="0"/>
          <a:effectRef idx="0"/>
          <a:fontRef idx="minor"/>
        </p:style>
      </p:sp>
      <p:sp>
        <p:nvSpPr>
          <p:cNvPr id="691" name="Line 10"/>
          <p:cNvSpPr/>
          <p:nvPr/>
        </p:nvSpPr>
        <p:spPr>
          <a:xfrm flipH="1">
            <a:off x="4663440" y="2377440"/>
            <a:ext cx="91440" cy="640080"/>
          </a:xfrm>
          <a:prstGeom prst="line">
            <a:avLst/>
          </a:prstGeom>
          <a:ln>
            <a:solidFill>
              <a:srgbClr val="3465a4"/>
            </a:solidFill>
            <a:tailEnd len="med" type="triangle" w="med"/>
          </a:ln>
        </p:spPr>
        <p:style>
          <a:lnRef idx="0"/>
          <a:fillRef idx="0"/>
          <a:effectRef idx="0"/>
          <a:fontRef idx="minor"/>
        </p:style>
      </p:sp>
      <p:sp>
        <p:nvSpPr>
          <p:cNvPr id="692" name="CustomShape 11"/>
          <p:cNvSpPr/>
          <p:nvPr/>
        </p:nvSpPr>
        <p:spPr>
          <a:xfrm>
            <a:off x="4311360" y="1654560"/>
            <a:ext cx="819000" cy="36180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800" spc="-1" strike="noStrike">
                <a:solidFill>
                  <a:srgbClr val="000000"/>
                </a:solidFill>
                <a:latin typeface="Arial"/>
                <a:ea typeface="DejaVu Sans"/>
              </a:rPr>
              <a:t>Rover</a:t>
            </a:r>
            <a:endParaRPr b="0" lang="en-US" sz="1800" spc="-1" strike="noStrike">
              <a:latin typeface="Arial"/>
            </a:endParaRPr>
          </a:p>
        </p:txBody>
      </p:sp>
      <p:sp>
        <p:nvSpPr>
          <p:cNvPr id="693" name="CustomShape 12"/>
          <p:cNvSpPr/>
          <p:nvPr/>
        </p:nvSpPr>
        <p:spPr>
          <a:xfrm>
            <a:off x="1371600" y="914400"/>
            <a:ext cx="1370520" cy="7275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800" spc="-1" strike="noStrike">
                <a:solidFill>
                  <a:srgbClr val="000000"/>
                </a:solidFill>
                <a:latin typeface="Arial"/>
                <a:ea typeface="DejaVu Sans"/>
              </a:rPr>
              <a:t>Site 1</a:t>
            </a:r>
            <a:endParaRPr b="0" lang="en-US" sz="1800" spc="-1" strike="noStrike">
              <a:latin typeface="Arial"/>
            </a:endParaRPr>
          </a:p>
          <a:p>
            <a:pPr>
              <a:lnSpc>
                <a:spcPct val="100000"/>
              </a:lnSpc>
            </a:pPr>
            <a:r>
              <a:rPr b="0" lang="en-US" sz="1800" spc="-1" strike="noStrike">
                <a:solidFill>
                  <a:srgbClr val="000000"/>
                </a:solidFill>
                <a:latin typeface="Arial"/>
                <a:ea typeface="DejaVu Sans"/>
              </a:rPr>
              <a:t>My Island</a:t>
            </a:r>
            <a:endParaRPr b="0" lang="en-US" sz="1800" spc="-1" strike="noStrike">
              <a:latin typeface="Arial"/>
            </a:endParaRPr>
          </a:p>
        </p:txBody>
      </p:sp>
      <p:sp>
        <p:nvSpPr>
          <p:cNvPr id="694" name="CustomShape 13"/>
          <p:cNvSpPr/>
          <p:nvPr/>
        </p:nvSpPr>
        <p:spPr>
          <a:xfrm>
            <a:off x="7315200" y="685800"/>
            <a:ext cx="1370520" cy="10497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800" spc="-1" strike="noStrike">
                <a:solidFill>
                  <a:srgbClr val="000000"/>
                </a:solidFill>
                <a:latin typeface="Arial"/>
                <a:ea typeface="DejaVu Sans"/>
              </a:rPr>
              <a:t>Site 2</a:t>
            </a:r>
            <a:endParaRPr b="0" lang="en-US" sz="1800" spc="-1" strike="noStrike">
              <a:latin typeface="Arial"/>
            </a:endParaRPr>
          </a:p>
          <a:p>
            <a:pPr>
              <a:lnSpc>
                <a:spcPct val="100000"/>
              </a:lnSpc>
            </a:pPr>
            <a:r>
              <a:rPr b="0" lang="en-US" sz="1800" spc="-1" strike="noStrike">
                <a:solidFill>
                  <a:srgbClr val="000000"/>
                </a:solidFill>
                <a:latin typeface="Arial"/>
                <a:ea typeface="DejaVu Sans"/>
              </a:rPr>
              <a:t>Villa in France</a:t>
            </a:r>
            <a:endParaRPr b="0" lang="en-US" sz="1800" spc="-1" strike="noStrike">
              <a:latin typeface="Arial"/>
            </a:endParaRPr>
          </a:p>
        </p:txBody>
      </p:sp>
      <p:sp>
        <p:nvSpPr>
          <p:cNvPr id="695" name="CustomShape 14"/>
          <p:cNvSpPr/>
          <p:nvPr/>
        </p:nvSpPr>
        <p:spPr>
          <a:xfrm>
            <a:off x="4114800" y="4114800"/>
            <a:ext cx="1141920" cy="91332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800" spc="-1" strike="noStrike">
                <a:solidFill>
                  <a:srgbClr val="000000"/>
                </a:solidFill>
                <a:latin typeface="Arial"/>
                <a:ea typeface="DejaVu Sans"/>
              </a:rPr>
              <a:t>Site 3</a:t>
            </a:r>
            <a:endParaRPr b="0" lang="en-US" sz="1800" spc="-1" strike="noStrike">
              <a:latin typeface="Arial"/>
            </a:endParaRPr>
          </a:p>
          <a:p>
            <a:pPr>
              <a:lnSpc>
                <a:spcPct val="100000"/>
              </a:lnSpc>
            </a:pPr>
            <a:r>
              <a:rPr b="0" lang="en-US" sz="1800" spc="-1" strike="noStrike">
                <a:solidFill>
                  <a:srgbClr val="000000"/>
                </a:solidFill>
                <a:latin typeface="Arial"/>
                <a:ea typeface="DejaVu Sans"/>
              </a:rPr>
              <a:t>Michigan Home</a:t>
            </a:r>
            <a:endParaRPr b="0" lang="en-US" sz="1800" spc="-1" strike="noStrike">
              <a:latin typeface="Arial"/>
            </a:endParaRPr>
          </a:p>
        </p:txBody>
      </p:sp>
      <p:sp>
        <p:nvSpPr>
          <p:cNvPr id="696" name="CustomShape 15"/>
          <p:cNvSpPr/>
          <p:nvPr/>
        </p:nvSpPr>
        <p:spPr>
          <a:xfrm>
            <a:off x="7223760" y="3840480"/>
            <a:ext cx="1824840" cy="1093320"/>
          </a:xfrm>
          <a:prstGeom prst="ellipse">
            <a:avLst/>
          </a:prstGeom>
          <a:solidFill>
            <a:srgbClr val="729fcf"/>
          </a:solidFill>
          <a:ln>
            <a:solidFill>
              <a:srgbClr val="3465a4"/>
            </a:solidFill>
          </a:ln>
        </p:spPr>
        <p:style>
          <a:lnRef idx="0"/>
          <a:fillRef idx="0"/>
          <a:effectRef idx="0"/>
          <a:fontRef idx="minor"/>
        </p:style>
      </p:sp>
      <p:sp>
        <p:nvSpPr>
          <p:cNvPr id="697" name="CustomShape 16"/>
          <p:cNvSpPr/>
          <p:nvPr/>
        </p:nvSpPr>
        <p:spPr>
          <a:xfrm>
            <a:off x="7363800" y="4114800"/>
            <a:ext cx="1550520" cy="67428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800" spc="-1" strike="noStrike">
                <a:solidFill>
                  <a:srgbClr val="000000"/>
                </a:solidFill>
                <a:latin typeface="Arial"/>
                <a:ea typeface="DejaVu Sans"/>
              </a:rPr>
              <a:t>Cold Storage</a:t>
            </a:r>
            <a:endParaRPr b="0" lang="en-US" sz="1800" spc="-1" strike="noStrike">
              <a:latin typeface="Arial"/>
            </a:endParaRPr>
          </a:p>
          <a:p>
            <a:pPr>
              <a:lnSpc>
                <a:spcPct val="100000"/>
              </a:lnSpc>
            </a:pPr>
            <a:r>
              <a:rPr b="0" lang="en-US" sz="1800" spc="-1" strike="noStrike">
                <a:solidFill>
                  <a:srgbClr val="000000"/>
                </a:solidFill>
                <a:latin typeface="Arial"/>
                <a:ea typeface="DejaVu Sans"/>
              </a:rPr>
              <a:t>The Bunker</a:t>
            </a:r>
            <a:endParaRPr b="0" lang="en-US" sz="1800" spc="-1" strike="noStrike">
              <a:latin typeface="Arial"/>
            </a:endParaRPr>
          </a:p>
        </p:txBody>
      </p:sp>
      <p:sp>
        <p:nvSpPr>
          <p:cNvPr id="698" name="Line 17"/>
          <p:cNvSpPr/>
          <p:nvPr/>
        </p:nvSpPr>
        <p:spPr>
          <a:xfrm>
            <a:off x="0" y="0"/>
            <a:ext cx="360" cy="360"/>
          </a:xfrm>
          <a:prstGeom prst="line">
            <a:avLst/>
          </a:prstGeom>
          <a:ln>
            <a:solidFill>
              <a:srgbClr val="3465a4"/>
            </a:solidFill>
          </a:ln>
        </p:spPr>
        <p:style>
          <a:lnRef idx="0"/>
          <a:fillRef idx="0"/>
          <a:effectRef idx="0"/>
          <a:fontRef idx="minor"/>
        </p:style>
      </p:sp>
      <p:sp>
        <p:nvSpPr>
          <p:cNvPr id="699" name="Line 18"/>
          <p:cNvSpPr/>
          <p:nvPr/>
        </p:nvSpPr>
        <p:spPr>
          <a:xfrm>
            <a:off x="0" y="0"/>
            <a:ext cx="360" cy="360"/>
          </a:xfrm>
          <a:prstGeom prst="line">
            <a:avLst/>
          </a:prstGeom>
          <a:ln>
            <a:solidFill>
              <a:srgbClr val="3465a4"/>
            </a:solidFill>
          </a:ln>
        </p:spPr>
        <p:style>
          <a:lnRef idx="0"/>
          <a:fillRef idx="0"/>
          <a:effectRef idx="0"/>
          <a:fontRef idx="minor"/>
        </p:style>
      </p:sp>
      <p:sp>
        <p:nvSpPr>
          <p:cNvPr id="700" name="Line 19"/>
          <p:cNvSpPr/>
          <p:nvPr/>
        </p:nvSpPr>
        <p:spPr>
          <a:xfrm>
            <a:off x="0" y="0"/>
            <a:ext cx="360" cy="360"/>
          </a:xfrm>
          <a:prstGeom prst="line">
            <a:avLst/>
          </a:prstGeom>
          <a:ln>
            <a:solidFill>
              <a:srgbClr val="3465a4"/>
            </a:solidFill>
          </a:ln>
        </p:spPr>
        <p:style>
          <a:lnRef idx="0"/>
          <a:fillRef idx="0"/>
          <a:effectRef idx="0"/>
          <a:fontRef idx="minor"/>
        </p:style>
      </p:sp>
      <p:sp>
        <p:nvSpPr>
          <p:cNvPr id="701" name="Line 20"/>
          <p:cNvSpPr/>
          <p:nvPr/>
        </p:nvSpPr>
        <p:spPr>
          <a:xfrm>
            <a:off x="2925360" y="1280160"/>
            <a:ext cx="4115520" cy="360"/>
          </a:xfrm>
          <a:prstGeom prst="line">
            <a:avLst/>
          </a:prstGeom>
          <a:ln>
            <a:solidFill>
              <a:srgbClr val="3465a4"/>
            </a:solidFill>
          </a:ln>
        </p:spPr>
        <p:style>
          <a:lnRef idx="0"/>
          <a:fillRef idx="0"/>
          <a:effectRef idx="0"/>
          <a:fontRef idx="minor"/>
        </p:style>
      </p:sp>
      <p:sp>
        <p:nvSpPr>
          <p:cNvPr id="702" name="Line 21"/>
          <p:cNvSpPr/>
          <p:nvPr/>
        </p:nvSpPr>
        <p:spPr>
          <a:xfrm>
            <a:off x="2103120" y="1828080"/>
            <a:ext cx="1737360" cy="2286720"/>
          </a:xfrm>
          <a:prstGeom prst="line">
            <a:avLst/>
          </a:prstGeom>
          <a:ln>
            <a:solidFill>
              <a:srgbClr val="3465a4"/>
            </a:solidFill>
          </a:ln>
        </p:spPr>
        <p:style>
          <a:lnRef idx="0"/>
          <a:fillRef idx="0"/>
          <a:effectRef idx="0"/>
          <a:fontRef idx="minor"/>
        </p:style>
      </p:sp>
      <p:sp>
        <p:nvSpPr>
          <p:cNvPr id="703" name="Line 22"/>
          <p:cNvSpPr/>
          <p:nvPr/>
        </p:nvSpPr>
        <p:spPr>
          <a:xfrm flipV="1">
            <a:off x="5485680" y="1736640"/>
            <a:ext cx="2286720" cy="2561040"/>
          </a:xfrm>
          <a:prstGeom prst="line">
            <a:avLst/>
          </a:prstGeom>
          <a:ln>
            <a:solidFill>
              <a:srgbClr val="3465a4"/>
            </a:solidFill>
          </a:ln>
        </p:spPr>
        <p:style>
          <a:lnRef idx="0"/>
          <a:fillRef idx="0"/>
          <a:effectRef idx="0"/>
          <a:fontRef idx="minor"/>
        </p:style>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2317</TotalTime>
  <Application>LibreOffice/6.4.7.2$Linux_X86_64 LibreOffice_project/40$Build-2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2020-08-12T14:41:33Z</dcterms:created>
  <dc:creator/>
  <dc:description/>
  <dc:language>en-US</dc:language>
  <cp:lastModifiedBy/>
  <dcterms:modified xsi:type="dcterms:W3CDTF">2025-11-09T11:24:30Z</dcterms:modified>
  <cp:revision>351</cp:revision>
  <dc:subject/>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ies>
</file>